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0"/>
  </p:sldMasterIdLst>
  <p:sldIdLst>
    <p:sldId id="256" r:id="rId51"/>
  </p:sldIdLst>
  <p:sldSz cx="39319200" cy="32004000"/>
  <p:notesSz cx="6858000" cy="91440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3034" y="-130"/>
      </p:cViewPr>
      <p:guideLst>
        <p:guide orient="horz" pos="10080"/>
        <p:guide pos="12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1.xml"/><Relationship Id="rId55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8" Type="http://schemas.openxmlformats.org/officeDocument/2006/relationships/customXml" Target="../customXml/item8.xml"/><Relationship Id="rId51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0" y="9941986"/>
            <a:ext cx="33421320" cy="6860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7880" y="18135600"/>
            <a:ext cx="27523440" cy="8178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3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06420" y="1281646"/>
            <a:ext cx="8846820" cy="27307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960" y="1281646"/>
            <a:ext cx="25885140" cy="27307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1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946" y="20565536"/>
            <a:ext cx="33421320" cy="635635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946" y="13564663"/>
            <a:ext cx="33421320" cy="7000873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960" y="7467602"/>
            <a:ext cx="17365980" cy="21121161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87260" y="7467602"/>
            <a:ext cx="17365980" cy="21121161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960" y="7163861"/>
            <a:ext cx="17372808" cy="2985556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960" y="10149417"/>
            <a:ext cx="17372808" cy="18439344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73609" y="7163861"/>
            <a:ext cx="17379633" cy="2985556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73609" y="10149417"/>
            <a:ext cx="17379633" cy="18439344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3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2" y="1274233"/>
            <a:ext cx="12935746" cy="542290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2715" y="1274236"/>
            <a:ext cx="21980525" cy="27314527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962" y="6697136"/>
            <a:ext cx="12935746" cy="21891627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838" y="22402800"/>
            <a:ext cx="23591520" cy="2644777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06838" y="2859617"/>
            <a:ext cx="23591520" cy="19202400"/>
          </a:xfrm>
        </p:spPr>
        <p:txBody>
          <a:bodyPr/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6838" y="25047577"/>
            <a:ext cx="23591520" cy="3756023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5960" y="1281644"/>
            <a:ext cx="35387280" cy="53340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960" y="7467602"/>
            <a:ext cx="35387280" cy="21121161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5960" y="29662969"/>
            <a:ext cx="9174480" cy="170391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259B-D753-4E12-928E-BE5B26683BC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4060" y="29662969"/>
            <a:ext cx="12451080" cy="170391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78760" y="29662969"/>
            <a:ext cx="9174480" cy="170391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73D1-17A3-49BC-B96F-CF29BF5B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57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40" indent="-1528340" algn="l" defTabSz="4075572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402" indent="-1273616" algn="l" defTabSz="4075572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65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251" indent="-1018893" algn="l" defTabSz="4075572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70038" indent="-1018893" algn="l" defTabSz="4075572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1" y="1281644"/>
            <a:ext cx="16284316" cy="2756956"/>
          </a:xfrm>
        </p:spPr>
        <p:txBody>
          <a:bodyPr>
            <a:noAutofit/>
          </a:bodyPr>
          <a:lstStyle/>
          <a:p>
            <a:pPr algn="l"/>
            <a:r>
              <a:rPr lang="en-US" sz="10000" b="1" dirty="0" smtClean="0"/>
              <a:t>Draft </a:t>
            </a:r>
            <a:br>
              <a:rPr lang="en-US" sz="10000" b="1" dirty="0" smtClean="0"/>
            </a:br>
            <a:r>
              <a:rPr lang="en-US" sz="10000" b="1" dirty="0" smtClean="0"/>
              <a:t>Research Data Services </a:t>
            </a:r>
            <a:br>
              <a:rPr lang="en-US" sz="10000" b="1" dirty="0" smtClean="0"/>
            </a:br>
            <a:r>
              <a:rPr lang="en-US" sz="10000" b="1" dirty="0" smtClean="0"/>
              <a:t>Sitemap</a:t>
            </a:r>
            <a:endParaRPr lang="en-US" sz="10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499508" y="10941554"/>
            <a:ext cx="3946914" cy="23083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Statistics</a:t>
            </a:r>
          </a:p>
          <a:p>
            <a:pPr algn="ctr"/>
            <a:r>
              <a:rPr lang="en-US" sz="3200" dirty="0" smtClean="0"/>
              <a:t>Quick numbers for</a:t>
            </a:r>
          </a:p>
          <a:p>
            <a:pPr algn="ctr"/>
            <a:r>
              <a:rPr lang="en-US" sz="3200" dirty="0"/>
              <a:t>t</a:t>
            </a:r>
            <a:r>
              <a:rPr lang="en-US" sz="3200" dirty="0" smtClean="0"/>
              <a:t>hose who don’t need </a:t>
            </a:r>
          </a:p>
          <a:p>
            <a:pPr algn="ctr"/>
            <a:r>
              <a:rPr lang="en-US" sz="3200" dirty="0" smtClean="0"/>
              <a:t>large data sets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27863" y="10914727"/>
            <a:ext cx="6425798" cy="280076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Research Data Services </a:t>
            </a:r>
          </a:p>
          <a:p>
            <a:pPr algn="ctr"/>
            <a:r>
              <a:rPr lang="en-US" sz="4800" dirty="0" smtClean="0"/>
              <a:t>Home Page </a:t>
            </a:r>
          </a:p>
          <a:p>
            <a:pPr algn="ctr"/>
            <a:r>
              <a:rPr lang="en-US" sz="3200" dirty="0" smtClean="0"/>
              <a:t>includes Best Sources</a:t>
            </a:r>
            <a:r>
              <a:rPr lang="en-US" sz="4800" dirty="0" smtClean="0"/>
              <a:t>, </a:t>
            </a:r>
            <a:r>
              <a:rPr lang="en-US" sz="3200" dirty="0" smtClean="0"/>
              <a:t>Data Citation, </a:t>
            </a:r>
          </a:p>
          <a:p>
            <a:pPr algn="ctr"/>
            <a:r>
              <a:rPr lang="en-US" sz="3200" dirty="0" smtClean="0"/>
              <a:t>and Data Life Cycle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234" y="1143000"/>
            <a:ext cx="3124200" cy="3099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234" y="5357623"/>
            <a:ext cx="3288598" cy="33613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220386" y="2030873"/>
            <a:ext cx="42894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Library Home </a:t>
            </a:r>
            <a:r>
              <a:rPr lang="en-US" sz="4000" b="1" dirty="0" smtClean="0"/>
              <a:t>Page </a:t>
            </a:r>
          </a:p>
          <a:p>
            <a:r>
              <a:rPr lang="en-US" sz="4000" b="1" dirty="0" smtClean="0"/>
              <a:t>(level 1)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6404" y="6190722"/>
            <a:ext cx="43906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Course and Subject </a:t>
            </a:r>
            <a:endParaRPr lang="en-US" sz="4000" b="1" dirty="0" smtClean="0"/>
          </a:p>
          <a:p>
            <a:r>
              <a:rPr lang="en-US" sz="4000" b="1" dirty="0" smtClean="0"/>
              <a:t>Guide Page (level 2)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07684" y="10914727"/>
            <a:ext cx="6885731" cy="255454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Maps and Geospatial Data </a:t>
            </a:r>
          </a:p>
          <a:p>
            <a:pPr algn="ctr"/>
            <a:r>
              <a:rPr lang="en-US" sz="4800" dirty="0" smtClean="0"/>
              <a:t>Home Page </a:t>
            </a:r>
          </a:p>
          <a:p>
            <a:pPr algn="ctr"/>
            <a:r>
              <a:rPr lang="en-US" sz="3200" dirty="0" smtClean="0"/>
              <a:t>includes Best Sources</a:t>
            </a:r>
          </a:p>
          <a:p>
            <a:pPr algn="ctr"/>
            <a:r>
              <a:rPr lang="en-US" sz="3200" dirty="0" smtClean="0"/>
              <a:t>and Map Citation information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604200" y="10914727"/>
            <a:ext cx="3956532" cy="156966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Public Opinion </a:t>
            </a:r>
          </a:p>
          <a:p>
            <a:pPr algn="ctr"/>
            <a:r>
              <a:rPr lang="en-US" sz="4800" dirty="0" smtClean="0"/>
              <a:t>Polls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260800" y="10914727"/>
            <a:ext cx="3474028" cy="156966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Government </a:t>
            </a:r>
          </a:p>
          <a:p>
            <a:r>
              <a:rPr lang="en-US" sz="4800" dirty="0" smtClean="0"/>
              <a:t>Information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07684" y="14859000"/>
            <a:ext cx="170610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Maps </a:t>
            </a:r>
          </a:p>
          <a:p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9067800" y="16312055"/>
            <a:ext cx="428226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Geospatial Data </a:t>
            </a:r>
          </a:p>
          <a:p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33604200" y="22762503"/>
            <a:ext cx="1667444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Crime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23450" y="20802600"/>
            <a:ext cx="534902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Interactive Mapping </a:t>
            </a:r>
          </a:p>
          <a:p>
            <a:pPr algn="ctr"/>
            <a:r>
              <a:rPr lang="en-US" sz="4800" dirty="0" smtClean="0"/>
              <a:t>Sites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94032" y="23545800"/>
            <a:ext cx="477156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Shale Gas Maps </a:t>
            </a:r>
          </a:p>
          <a:p>
            <a:pPr algn="ctr"/>
            <a:r>
              <a:rPr lang="en-US" sz="4800" dirty="0" smtClean="0"/>
              <a:t>and </a:t>
            </a:r>
            <a:r>
              <a:rPr lang="en-US" sz="4800" dirty="0" err="1" smtClean="0"/>
              <a:t>Countermaps</a:t>
            </a:r>
            <a:r>
              <a:rPr lang="en-US" sz="4800" dirty="0" smtClean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07684" y="17754600"/>
            <a:ext cx="417588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Historical Maps </a:t>
            </a:r>
          </a:p>
          <a:p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15478396" y="29032200"/>
            <a:ext cx="514153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Data Management </a:t>
            </a:r>
          </a:p>
          <a:p>
            <a:r>
              <a:rPr lang="en-US" sz="4800" dirty="0" smtClean="0"/>
              <a:t>and Archiving Tools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522607" y="18007839"/>
            <a:ext cx="6453626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Virtual Data Support Lab </a:t>
            </a:r>
          </a:p>
          <a:p>
            <a:pPr algn="ctr"/>
            <a:r>
              <a:rPr lang="en-US" sz="3200" dirty="0"/>
              <a:t>v</a:t>
            </a:r>
            <a:r>
              <a:rPr lang="en-US" sz="3200" dirty="0" smtClean="0"/>
              <a:t>ideo tutorials and FAQ for software </a:t>
            </a:r>
          </a:p>
          <a:p>
            <a:pPr algn="ctr"/>
            <a:r>
              <a:rPr lang="en-US" sz="3200" dirty="0" smtClean="0"/>
              <a:t>and data source identification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5518150" y="20574000"/>
            <a:ext cx="506202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Teaching with Data </a:t>
            </a:r>
          </a:p>
          <a:p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5478396" y="25908000"/>
            <a:ext cx="619387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Data Visualization Tools </a:t>
            </a:r>
          </a:p>
          <a:p>
            <a:endParaRPr lang="en-US" sz="4800" dirty="0"/>
          </a:p>
        </p:txBody>
      </p:sp>
      <p:cxnSp>
        <p:nvCxnSpPr>
          <p:cNvPr id="36" name="Elbow Connector 35"/>
          <p:cNvCxnSpPr>
            <a:stCxn id="8" idx="2"/>
            <a:endCxn id="15" idx="0"/>
          </p:cNvCxnSpPr>
          <p:nvPr/>
        </p:nvCxnSpPr>
        <p:spPr>
          <a:xfrm rot="5400000">
            <a:off x="12068660" y="3400854"/>
            <a:ext cx="2195764" cy="12831983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5527864" y="23241000"/>
            <a:ext cx="505311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Data Analysis Tools </a:t>
            </a:r>
          </a:p>
          <a:p>
            <a:endParaRPr lang="en-US" sz="4800" dirty="0"/>
          </a:p>
        </p:txBody>
      </p:sp>
      <p:sp>
        <p:nvSpPr>
          <p:cNvPr id="39" name="TextBox 38"/>
          <p:cNvSpPr txBox="1"/>
          <p:nvPr/>
        </p:nvSpPr>
        <p:spPr>
          <a:xfrm>
            <a:off x="15680263" y="15392400"/>
            <a:ext cx="356879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Data Sources </a:t>
            </a:r>
          </a:p>
          <a:p>
            <a:endParaRPr lang="en-US" sz="4800" dirty="0"/>
          </a:p>
        </p:txBody>
      </p:sp>
      <p:sp>
        <p:nvSpPr>
          <p:cNvPr id="40" name="TextBox 39"/>
          <p:cNvSpPr txBox="1"/>
          <p:nvPr/>
        </p:nvSpPr>
        <p:spPr>
          <a:xfrm>
            <a:off x="33619431" y="16638865"/>
            <a:ext cx="2526379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General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834588" y="20574000"/>
            <a:ext cx="4283865" cy="1815882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Colgate-Specific </a:t>
            </a:r>
          </a:p>
          <a:p>
            <a:pPr algn="ctr"/>
            <a:r>
              <a:rPr lang="en-US" sz="3200" dirty="0" smtClean="0"/>
              <a:t>Includes material from </a:t>
            </a:r>
          </a:p>
          <a:p>
            <a:pPr algn="ctr"/>
            <a:r>
              <a:rPr lang="en-US" sz="3200" dirty="0" smtClean="0"/>
              <a:t>Mellon projects </a:t>
            </a:r>
          </a:p>
        </p:txBody>
      </p:sp>
      <p:cxnSp>
        <p:nvCxnSpPr>
          <p:cNvPr id="43" name="Straight Connector 42"/>
          <p:cNvCxnSpPr>
            <a:stCxn id="26" idx="3"/>
          </p:cNvCxnSpPr>
          <p:nvPr/>
        </p:nvCxnSpPr>
        <p:spPr>
          <a:xfrm>
            <a:off x="20580177" y="21358830"/>
            <a:ext cx="225441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813000" y="16681386"/>
            <a:ext cx="3565015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International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619431" y="21171931"/>
            <a:ext cx="2279663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Children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604200" y="18123931"/>
            <a:ext cx="2514984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Historical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634890" y="25861833"/>
            <a:ext cx="2599686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Economic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062278" y="16638866"/>
            <a:ext cx="2526379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US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619431" y="19597701"/>
            <a:ext cx="4901791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Agriculture &amp; Food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634890" y="24284463"/>
            <a:ext cx="3522311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Demographic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634890" y="27477660"/>
            <a:ext cx="2665473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Education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634890" y="28986033"/>
            <a:ext cx="1891480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Energy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985534" y="22484797"/>
            <a:ext cx="3395288" cy="156966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Environment</a:t>
            </a:r>
          </a:p>
          <a:p>
            <a:pPr algn="ctr"/>
            <a:r>
              <a:rPr lang="en-US" sz="4800" dirty="0" smtClean="0"/>
              <a:t>&amp; Climate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512140" y="25132217"/>
            <a:ext cx="1840568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Health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543398" y="26741936"/>
            <a:ext cx="1778051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Sports</a:t>
            </a:r>
            <a:endParaRPr lang="en-US" sz="4800" dirty="0" smtClean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32385000" y="16177230"/>
            <a:ext cx="0" cy="13224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9" idx="3"/>
          </p:cNvCxnSpPr>
          <p:nvPr/>
        </p:nvCxnSpPr>
        <p:spPr>
          <a:xfrm>
            <a:off x="19249060" y="16177230"/>
            <a:ext cx="131359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9226258" y="28440889"/>
            <a:ext cx="2154564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Women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710774" y="9816845"/>
            <a:ext cx="1541742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128200" y="9816845"/>
            <a:ext cx="0" cy="10978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708600" y="9816845"/>
            <a:ext cx="0" cy="10978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289000" y="9816845"/>
            <a:ext cx="0" cy="10978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9710773" y="9816845"/>
            <a:ext cx="1" cy="10978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4325600" y="12315110"/>
            <a:ext cx="0" cy="175019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" idx="1"/>
          </p:cNvCxnSpPr>
          <p:nvPr/>
        </p:nvCxnSpPr>
        <p:spPr>
          <a:xfrm>
            <a:off x="14325600" y="12315110"/>
            <a:ext cx="1202263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820399" y="7199847"/>
            <a:ext cx="5798813" cy="23083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Course Guides</a:t>
            </a:r>
            <a:endParaRPr lang="en-US" sz="4800" dirty="0" smtClean="0"/>
          </a:p>
          <a:p>
            <a:pPr algn="ctr"/>
            <a:r>
              <a:rPr lang="en-US" sz="3200" dirty="0" smtClean="0"/>
              <a:t>include </a:t>
            </a:r>
            <a:r>
              <a:rPr lang="en-US" sz="3200" dirty="0" smtClean="0"/>
              <a:t>data material as needed,</a:t>
            </a:r>
          </a:p>
          <a:p>
            <a:pPr algn="ctr"/>
            <a:r>
              <a:rPr lang="en-US" sz="3200" dirty="0" smtClean="0"/>
              <a:t>also any page(s) can be linked to Moodle</a:t>
            </a:r>
            <a:endParaRPr lang="en-US" sz="32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10820399" y="5181600"/>
            <a:ext cx="5798814" cy="132343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Major Guides</a:t>
            </a:r>
            <a:endParaRPr lang="en-US" sz="4800" dirty="0" smtClean="0"/>
          </a:p>
          <a:p>
            <a:pPr algn="ctr"/>
            <a:r>
              <a:rPr lang="en-US" sz="3200" dirty="0" smtClean="0"/>
              <a:t>include </a:t>
            </a:r>
            <a:r>
              <a:rPr lang="en-US" sz="3200" dirty="0" smtClean="0"/>
              <a:t>data material as needed</a:t>
            </a:r>
            <a:endParaRPr lang="en-US" sz="3200" dirty="0" smtClean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7221200" y="5843319"/>
            <a:ext cx="0" cy="20182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7221200" y="6852442"/>
            <a:ext cx="7170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9" idx="3"/>
          </p:cNvCxnSpPr>
          <p:nvPr/>
        </p:nvCxnSpPr>
        <p:spPr>
          <a:xfrm flipH="1">
            <a:off x="16619213" y="5843319"/>
            <a:ext cx="601987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6619213" y="7835504"/>
            <a:ext cx="601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48" idx="0"/>
          </p:cNvCxnSpPr>
          <p:nvPr/>
        </p:nvCxnSpPr>
        <p:spPr>
          <a:xfrm>
            <a:off x="25325467" y="16177230"/>
            <a:ext cx="1" cy="4616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9512140" y="16177230"/>
            <a:ext cx="0" cy="5041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39" idx="1"/>
          </p:cNvCxnSpPr>
          <p:nvPr/>
        </p:nvCxnSpPr>
        <p:spPr>
          <a:xfrm>
            <a:off x="14325600" y="16177230"/>
            <a:ext cx="13546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9" idx="3"/>
          </p:cNvCxnSpPr>
          <p:nvPr/>
        </p:nvCxnSpPr>
        <p:spPr>
          <a:xfrm>
            <a:off x="13350063" y="17096885"/>
            <a:ext cx="9755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24" idx="1"/>
          </p:cNvCxnSpPr>
          <p:nvPr/>
        </p:nvCxnSpPr>
        <p:spPr>
          <a:xfrm>
            <a:off x="14325600" y="29817030"/>
            <a:ext cx="11527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7" idx="1"/>
          </p:cNvCxnSpPr>
          <p:nvPr/>
        </p:nvCxnSpPr>
        <p:spPr>
          <a:xfrm flipH="1">
            <a:off x="14325600" y="26692830"/>
            <a:ext cx="11527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8" idx="1"/>
          </p:cNvCxnSpPr>
          <p:nvPr/>
        </p:nvCxnSpPr>
        <p:spPr>
          <a:xfrm flipH="1">
            <a:off x="14325600" y="24025830"/>
            <a:ext cx="12022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6" idx="1"/>
          </p:cNvCxnSpPr>
          <p:nvPr/>
        </p:nvCxnSpPr>
        <p:spPr>
          <a:xfrm flipH="1">
            <a:off x="14325600" y="21358830"/>
            <a:ext cx="11925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9525000" y="13469272"/>
            <a:ext cx="0" cy="28427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5" idx="1"/>
          </p:cNvCxnSpPr>
          <p:nvPr/>
        </p:nvCxnSpPr>
        <p:spPr>
          <a:xfrm flipH="1" flipV="1">
            <a:off x="2590800" y="12191999"/>
            <a:ext cx="716884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552700" y="12191999"/>
            <a:ext cx="38100" cy="120924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552700" y="24284463"/>
            <a:ext cx="754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1" idx="1"/>
          </p:cNvCxnSpPr>
          <p:nvPr/>
        </p:nvCxnSpPr>
        <p:spPr>
          <a:xfrm flipH="1">
            <a:off x="2590800" y="21587430"/>
            <a:ext cx="732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23" idx="1"/>
          </p:cNvCxnSpPr>
          <p:nvPr/>
        </p:nvCxnSpPr>
        <p:spPr>
          <a:xfrm flipH="1">
            <a:off x="2590800" y="18539430"/>
            <a:ext cx="716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8" idx="1"/>
          </p:cNvCxnSpPr>
          <p:nvPr/>
        </p:nvCxnSpPr>
        <p:spPr>
          <a:xfrm flipH="1">
            <a:off x="2552700" y="15643830"/>
            <a:ext cx="754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40" idx="1"/>
          </p:cNvCxnSpPr>
          <p:nvPr/>
        </p:nvCxnSpPr>
        <p:spPr>
          <a:xfrm flipH="1" flipV="1">
            <a:off x="32385000" y="17054363"/>
            <a:ext cx="123443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7" idx="2"/>
          </p:cNvCxnSpPr>
          <p:nvPr/>
        </p:nvCxnSpPr>
        <p:spPr>
          <a:xfrm>
            <a:off x="19500334" y="4242187"/>
            <a:ext cx="0" cy="11154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46" idx="1"/>
          </p:cNvCxnSpPr>
          <p:nvPr/>
        </p:nvCxnSpPr>
        <p:spPr>
          <a:xfrm flipH="1" flipV="1">
            <a:off x="32385000" y="18539429"/>
            <a:ext cx="1219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49" idx="1"/>
          </p:cNvCxnSpPr>
          <p:nvPr/>
        </p:nvCxnSpPr>
        <p:spPr>
          <a:xfrm flipH="1" flipV="1">
            <a:off x="32385000" y="20013199"/>
            <a:ext cx="123443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45" idx="1"/>
          </p:cNvCxnSpPr>
          <p:nvPr/>
        </p:nvCxnSpPr>
        <p:spPr>
          <a:xfrm flipH="1">
            <a:off x="32385000" y="21587430"/>
            <a:ext cx="123443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20" idx="1"/>
          </p:cNvCxnSpPr>
          <p:nvPr/>
        </p:nvCxnSpPr>
        <p:spPr>
          <a:xfrm flipH="1" flipV="1">
            <a:off x="32385000" y="23178001"/>
            <a:ext cx="1219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3" idx="3"/>
          </p:cNvCxnSpPr>
          <p:nvPr/>
        </p:nvCxnSpPr>
        <p:spPr>
          <a:xfrm>
            <a:off x="31380822" y="23269627"/>
            <a:ext cx="100417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50" idx="1"/>
          </p:cNvCxnSpPr>
          <p:nvPr/>
        </p:nvCxnSpPr>
        <p:spPr>
          <a:xfrm flipH="1" flipV="1">
            <a:off x="32385000" y="24699961"/>
            <a:ext cx="124989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47" idx="1"/>
          </p:cNvCxnSpPr>
          <p:nvPr/>
        </p:nvCxnSpPr>
        <p:spPr>
          <a:xfrm flipH="1" flipV="1">
            <a:off x="32385000" y="26277331"/>
            <a:ext cx="124989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54" idx="3"/>
          </p:cNvCxnSpPr>
          <p:nvPr/>
        </p:nvCxnSpPr>
        <p:spPr>
          <a:xfrm>
            <a:off x="31352708" y="25547716"/>
            <a:ext cx="10322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51" idx="1"/>
          </p:cNvCxnSpPr>
          <p:nvPr/>
        </p:nvCxnSpPr>
        <p:spPr>
          <a:xfrm flipH="1" flipV="1">
            <a:off x="32385000" y="27893158"/>
            <a:ext cx="124989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55" idx="3"/>
          </p:cNvCxnSpPr>
          <p:nvPr/>
        </p:nvCxnSpPr>
        <p:spPr>
          <a:xfrm flipV="1">
            <a:off x="31321449" y="27157434"/>
            <a:ext cx="106355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6" idx="3"/>
          </p:cNvCxnSpPr>
          <p:nvPr/>
        </p:nvCxnSpPr>
        <p:spPr>
          <a:xfrm flipV="1">
            <a:off x="31380822" y="28856387"/>
            <a:ext cx="1004178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52" idx="1"/>
          </p:cNvCxnSpPr>
          <p:nvPr/>
        </p:nvCxnSpPr>
        <p:spPr>
          <a:xfrm>
            <a:off x="32385000" y="29401531"/>
            <a:ext cx="124989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104791" y="26394982"/>
            <a:ext cx="2055947" cy="83099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Level 3</a:t>
            </a:r>
            <a:r>
              <a:rPr lang="en-US" sz="4800" dirty="0" smtClean="0"/>
              <a:t> </a:t>
            </a:r>
            <a:endParaRPr lang="en-US" sz="4800" dirty="0" smtClean="0"/>
          </a:p>
        </p:txBody>
      </p:sp>
      <p:sp>
        <p:nvSpPr>
          <p:cNvPr id="157" name="TextBox 156"/>
          <p:cNvSpPr txBox="1"/>
          <p:nvPr/>
        </p:nvSpPr>
        <p:spPr>
          <a:xfrm>
            <a:off x="2104790" y="27908399"/>
            <a:ext cx="205594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Level 4</a:t>
            </a:r>
            <a:r>
              <a:rPr lang="en-US" sz="4800" dirty="0" smtClean="0"/>
              <a:t> </a:t>
            </a:r>
            <a:endParaRPr lang="en-US" sz="4800" dirty="0" smtClean="0"/>
          </a:p>
        </p:txBody>
      </p:sp>
      <p:sp>
        <p:nvSpPr>
          <p:cNvPr id="158" name="TextBox 157"/>
          <p:cNvSpPr txBox="1"/>
          <p:nvPr/>
        </p:nvSpPr>
        <p:spPr>
          <a:xfrm>
            <a:off x="2048725" y="29378361"/>
            <a:ext cx="2055947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/>
              <a:t>Level 5</a:t>
            </a:r>
            <a:r>
              <a:rPr lang="en-US" sz="4800" dirty="0" smtClean="0"/>
              <a:t> </a:t>
            </a:r>
            <a:endParaRPr lang="en-US" sz="4800" dirty="0" smtClean="0"/>
          </a:p>
        </p:txBody>
      </p:sp>
      <p:cxnSp>
        <p:nvCxnSpPr>
          <p:cNvPr id="160" name="Straight Connector 159"/>
          <p:cNvCxnSpPr>
            <a:stCxn id="25" idx="1"/>
          </p:cNvCxnSpPr>
          <p:nvPr/>
        </p:nvCxnSpPr>
        <p:spPr>
          <a:xfrm flipH="1">
            <a:off x="14325600" y="18915780"/>
            <a:ext cx="11970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1094733" y="5107864"/>
            <a:ext cx="695562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Please write on me!</a:t>
            </a:r>
          </a:p>
          <a:p>
            <a:r>
              <a:rPr lang="en-US" sz="6000" i="1" dirty="0" smtClean="0"/>
              <a:t>What do you think of </a:t>
            </a:r>
          </a:p>
          <a:p>
            <a:r>
              <a:rPr lang="en-US" sz="6000" i="1" dirty="0" smtClean="0"/>
              <a:t>the proposed site </a:t>
            </a:r>
          </a:p>
          <a:p>
            <a:r>
              <a:rPr lang="en-US" sz="6000" i="1" dirty="0" smtClean="0"/>
              <a:t>elements and their </a:t>
            </a:r>
          </a:p>
          <a:p>
            <a:r>
              <a:rPr lang="en-US" sz="6000" i="1" dirty="0"/>
              <a:t>o</a:t>
            </a:r>
            <a:r>
              <a:rPr lang="en-US" sz="6000" i="1" dirty="0" smtClean="0"/>
              <a:t>rganization?</a:t>
            </a:r>
            <a:endParaRPr lang="en-US" sz="600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28663608" y="999821"/>
            <a:ext cx="695562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Please write on me!</a:t>
            </a:r>
          </a:p>
          <a:p>
            <a:r>
              <a:rPr lang="en-US" sz="6000" i="1" dirty="0" smtClean="0"/>
              <a:t>What do you think of </a:t>
            </a:r>
          </a:p>
          <a:p>
            <a:r>
              <a:rPr lang="en-US" sz="6000" i="1" dirty="0" smtClean="0"/>
              <a:t>the proposed site </a:t>
            </a:r>
          </a:p>
          <a:p>
            <a:r>
              <a:rPr lang="en-US" sz="6000" i="1" dirty="0" smtClean="0"/>
              <a:t>elements and their </a:t>
            </a:r>
          </a:p>
          <a:p>
            <a:r>
              <a:rPr lang="en-US" sz="6000" i="1" dirty="0"/>
              <a:t>o</a:t>
            </a:r>
            <a:r>
              <a:rPr lang="en-US" sz="6000" i="1" dirty="0" smtClean="0"/>
              <a:t>rganization?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303818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F058794-6EA4-4A56-B927-3D38C01A741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FF8340D3-6862-4AD6-BE84-91339C4B649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30CEFF2C-8E7E-4EAE-B96D-1A30561F7E87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F9DE3CA4-BB35-4DCE-8B29-C0F2E880E185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22871944-BE8A-406D-B7F5-80A57AB58504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D530F027-CE2F-408B-84A5-9D6039E843E6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D79388C2-283F-4F72-99A0-F399B7646250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51C983E-371D-4E8E-8356-ABD2A3B972F0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BBDE9BBA-302B-4DED-8731-A249ECC88F4F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0B298761-A8EC-4FE5-9CC1-9B1BB8E00E20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6F9D1A7A-83A8-4393-B587-7F6BCE9D95F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073ED5B3-3305-429A-8CED-BE2F5EBADF9E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B4965153-C3BE-42DE-B664-40DA521313D8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B14AB725-45B8-48D1-8950-219B04630826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B5B108D2-8AD1-47F8-9134-941F52D03DE5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83B4B6F6-3E71-4C9E-94E7-F78826FBB7C7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EAE6F338-A3D1-44C7-88EB-E718F1E436C9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56D521FB-09F7-42BC-85E8-265890F0F260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21B67A47-52E5-41BB-9022-479BBC23126D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797C500-12A3-46EC-A2D3-6DBEC8624913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49AAFEE6-E179-46AE-9CAF-6199862248F3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1BC5274B-45C5-4013-9A8D-54318D68F27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23F46B9-9FD3-4E80-9545-596DE74BCEFD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BD52D8FA-C892-428A-8E85-58F7A5F9CB35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F33DE9B7-61C4-4A75-8B49-5CD54306B1F9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F32ADE34-21F9-4F5D-B11A-612059B5D9D0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02EEF9E7-91F7-4544-9D5E-CB04BE2CB9D9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40BA1231-0617-4D4E-A988-E0577E6780A0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1474AA70-4DC6-4B50-9099-AE552E514DBA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6D6068FB-ECA9-4BC5-AF00-187F31E3F78C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BEFCFFAF-F788-4B37-A321-3DDCA7DD99C8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331E73A-27D5-4F4D-9616-69F649EE874D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76088344-2FFF-4D78-A5A2-8E63D43773F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91CA925-B6E6-4F36-BDE8-592CAC3F6EBA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0C4EA6F0-F3C0-4945-B8E0-D18A27B95015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B4A48194-4EFE-40D3-85B6-C103D8545FA9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4EE2D40D-FB5E-4F92-9975-C5E1AAED8384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69E68116-D960-4F60-A4CA-6F9B818497C3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0A25EE54-EAF9-48EA-A6CC-42B1DD8F1755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6E35DC24-44A7-4132-9098-9C0DD96536E3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389642B8-E07A-4947-9487-2EFF7CDCCBF8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C5835862-76E9-4D68-AD26-D0744FDFAD72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A801FAD6-E1FE-4134-9625-7CD2EDC663AD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D2794471-E550-46EE-B3EF-F06CB37EB9B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A183B0F6-CF25-405A-8336-245D282545EA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F5663A3C-3C6A-4D0D-9EBD-ECCDEAF6AE4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4C3E33F-2368-4841-9009-491C86EFF44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7638DEB-61EC-4EAA-9C3D-343CBF05C409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74FCD2F-69D0-4505-A4EE-9DFA07637E6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197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Draft  Research Data Services  Sitemap</vt:lpstr>
    </vt:vector>
  </TitlesOfParts>
  <Company>Colgate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J. Rogers</dc:creator>
  <cp:lastModifiedBy>Peter J. Rogers</cp:lastModifiedBy>
  <cp:revision>51</cp:revision>
  <dcterms:created xsi:type="dcterms:W3CDTF">2014-07-09T18:02:14Z</dcterms:created>
  <dcterms:modified xsi:type="dcterms:W3CDTF">2014-07-10T13:46:39Z</dcterms:modified>
</cp:coreProperties>
</file>