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276" r:id="rId4"/>
    <p:sldId id="277" r:id="rId5"/>
    <p:sldId id="278" r:id="rId6"/>
    <p:sldId id="279" r:id="rId7"/>
    <p:sldId id="280" r:id="rId8"/>
    <p:sldId id="281" r:id="rId9"/>
    <p:sldId id="256"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right" initials="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3" autoAdjust="0"/>
    <p:restoredTop sz="81250" autoAdjust="0"/>
  </p:normalViewPr>
  <p:slideViewPr>
    <p:cSldViewPr snapToGrid="0">
      <p:cViewPr varScale="1">
        <p:scale>
          <a:sx n="60" d="100"/>
          <a:sy n="60" d="100"/>
        </p:scale>
        <p:origin x="-9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9D1D2-ED6A-4F88-8EF9-2BBA456098F4}" type="datetimeFigureOut">
              <a:rPr lang="en-US" smtClean="0"/>
              <a:t>5/18/2016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6F46C-FE24-4C58-ADF4-E5DDE3674C98}" type="slidenum">
              <a:rPr lang="en-US" smtClean="0"/>
              <a:t>‹#›</a:t>
            </a:fld>
            <a:endParaRPr lang="en-US"/>
          </a:p>
        </p:txBody>
      </p:sp>
    </p:spTree>
    <p:extLst>
      <p:ext uri="{BB962C8B-B14F-4D97-AF65-F5344CB8AC3E}">
        <p14:creationId xmlns:p14="http://schemas.microsoft.com/office/powerpoint/2010/main" val="411547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17221" y="3909060"/>
            <a:ext cx="4937759" cy="3703320"/>
          </a:xfrm>
          <a:prstGeom prst="rect">
            <a:avLst/>
          </a:prstGeom>
          <a:noFill/>
          <a:ln>
            <a:noFill/>
          </a:ln>
        </p:spPr>
        <p:txBody>
          <a:bodyPr lIns="82283" tIns="82283" rIns="82283" bIns="82283" anchor="ctr" anchorCtr="0">
            <a:noAutofit/>
          </a:bodyPr>
          <a:lstStyle/>
          <a:p>
            <a:pPr>
              <a:buClr>
                <a:schemeClr val="dk1"/>
              </a:buClr>
              <a:buSzPct val="25000"/>
            </a:pPr>
            <a:endParaRPr sz="1000">
              <a:solidFill>
                <a:schemeClr val="dk1"/>
              </a:solidFill>
              <a:latin typeface="Arial"/>
              <a:ea typeface="Arial"/>
              <a:cs typeface="Arial"/>
              <a:sym typeface="Arial"/>
            </a:endParaRPr>
          </a:p>
        </p:txBody>
      </p:sp>
      <p:sp>
        <p:nvSpPr>
          <p:cNvPr id="66" name="Shape 66"/>
          <p:cNvSpPr>
            <a:spLocks noGrp="1" noRot="1" noChangeAspect="1"/>
          </p:cNvSpPr>
          <p:nvPr>
            <p:ph type="sldImg" idx="2"/>
          </p:nvPr>
        </p:nvSpPr>
        <p:spPr>
          <a:xfrm>
            <a:off x="1028700" y="617538"/>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fontAlgn="base"/>
            <a:r>
              <a:rPr lang="en-US" sz="1200" b="0" i="0" u="none" strike="noStrike" kern="1200" dirty="0" smtClean="0">
                <a:solidFill>
                  <a:schemeClr val="tx1"/>
                </a:solidFill>
                <a:effectLst/>
                <a:latin typeface="+mn-lt"/>
                <a:ea typeface="+mn-ea"/>
                <a:cs typeface="+mn-cs"/>
              </a:rPr>
              <a:t>Started out w/ a lot of coffee conversations</a:t>
            </a:r>
          </a:p>
          <a:p>
            <a:pPr lvl="3" rtl="0" fontAlgn="base"/>
            <a:r>
              <a:rPr lang="en-US" sz="1200" b="0" i="0" u="none" strike="noStrike" kern="1200" dirty="0" smtClean="0">
                <a:solidFill>
                  <a:schemeClr val="tx1"/>
                </a:solidFill>
                <a:effectLst/>
                <a:latin typeface="+mn-lt"/>
                <a:ea typeface="+mn-ea"/>
                <a:cs typeface="+mn-cs"/>
              </a:rPr>
              <a:t>Meetings vs coffee – too busy for a </a:t>
            </a:r>
            <a:r>
              <a:rPr lang="en-US" sz="1200" b="0" i="0" u="none" strike="noStrike" kern="1200" dirty="0" err="1" smtClean="0">
                <a:solidFill>
                  <a:schemeClr val="tx1"/>
                </a:solidFill>
                <a:effectLst/>
                <a:latin typeface="+mn-lt"/>
                <a:ea typeface="+mn-ea"/>
                <a:cs typeface="+mn-cs"/>
              </a:rPr>
              <a:t>mtg</a:t>
            </a:r>
            <a:r>
              <a:rPr lang="en-US" sz="1200" b="0" i="0" u="none" strike="noStrike" kern="1200" dirty="0" smtClean="0">
                <a:solidFill>
                  <a:schemeClr val="tx1"/>
                </a:solidFill>
                <a:effectLst/>
                <a:latin typeface="+mn-lt"/>
                <a:ea typeface="+mn-ea"/>
                <a:cs typeface="+mn-cs"/>
              </a:rPr>
              <a:t> but will spend</a:t>
            </a:r>
            <a:r>
              <a:rPr lang="en-US" sz="1200" b="0" i="0" u="none" strike="noStrike" kern="1200" baseline="0" dirty="0" smtClean="0">
                <a:solidFill>
                  <a:schemeClr val="tx1"/>
                </a:solidFill>
                <a:effectLst/>
                <a:latin typeface="+mn-lt"/>
                <a:ea typeface="+mn-ea"/>
                <a:cs typeface="+mn-cs"/>
              </a:rPr>
              <a:t> an hour over coffee</a:t>
            </a:r>
          </a:p>
          <a:p>
            <a:pPr lvl="4" rtl="0" fontAlgn="base"/>
            <a:r>
              <a:rPr lang="en-US" sz="1200" b="0" i="0" u="none" strike="noStrike" kern="1200" dirty="0" smtClean="0">
                <a:solidFill>
                  <a:schemeClr val="tx1"/>
                </a:solidFill>
                <a:effectLst/>
                <a:latin typeface="+mn-lt"/>
                <a:ea typeface="+mn-ea"/>
                <a:cs typeface="+mn-cs"/>
              </a:rPr>
              <a:t>Casual, non-threatening</a:t>
            </a:r>
          </a:p>
          <a:p>
            <a:pPr lvl="4" rtl="0" fontAlgn="base"/>
            <a:r>
              <a:rPr lang="en-US" sz="1200" b="0" i="0" u="none" strike="noStrike" kern="1200" dirty="0" smtClean="0">
                <a:solidFill>
                  <a:schemeClr val="tx1"/>
                </a:solidFill>
                <a:effectLst/>
                <a:latin typeface="+mn-lt"/>
                <a:ea typeface="+mn-ea"/>
                <a:cs typeface="+mn-cs"/>
              </a:rPr>
              <a:t>Identify gaps, not take over what they were doing</a:t>
            </a:r>
          </a:p>
          <a:p>
            <a:pPr lvl="3" rtl="0" fontAlgn="base"/>
            <a:endParaRPr lang="en-US" sz="1200" b="0" i="0" u="none" strike="noStrike"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Each </a:t>
            </a:r>
            <a:r>
              <a:rPr lang="en-US" sz="1200" b="0" i="0" u="none" strike="noStrike" kern="1200" dirty="0" err="1" smtClean="0">
                <a:solidFill>
                  <a:schemeClr val="tx1"/>
                </a:solidFill>
                <a:effectLst/>
                <a:latin typeface="+mn-lt"/>
                <a:ea typeface="+mn-ea"/>
                <a:cs typeface="+mn-cs"/>
              </a:rPr>
              <a:t>mtg</a:t>
            </a:r>
            <a:r>
              <a:rPr lang="en-US" sz="1200" b="0" i="0" u="none" strike="noStrike" kern="1200" dirty="0" smtClean="0">
                <a:solidFill>
                  <a:schemeClr val="tx1"/>
                </a:solidFill>
                <a:effectLst/>
                <a:latin typeface="+mn-lt"/>
                <a:ea typeface="+mn-ea"/>
                <a:cs typeface="+mn-cs"/>
              </a:rPr>
              <a:t> ask “who else should I be talking to?”</a:t>
            </a:r>
          </a:p>
          <a:p>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10</a:t>
            </a:fld>
            <a:endParaRPr lang="en-US"/>
          </a:p>
        </p:txBody>
      </p:sp>
    </p:spTree>
    <p:extLst>
      <p:ext uri="{BB962C8B-B14F-4D97-AF65-F5344CB8AC3E}">
        <p14:creationId xmlns:p14="http://schemas.microsoft.com/office/powerpoint/2010/main" val="281165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sz="1200" b="0" i="0" u="none" strike="noStrike" kern="1200" dirty="0" smtClean="0">
                <a:solidFill>
                  <a:schemeClr val="tx1"/>
                </a:solidFill>
                <a:effectLst/>
                <a:latin typeface="+mn-lt"/>
                <a:ea typeface="+mn-ea"/>
                <a:cs typeface="+mn-cs"/>
              </a:rPr>
              <a:t>Initially folks / groups identified in environmental scan: think broadly</a:t>
            </a:r>
          </a:p>
          <a:p>
            <a:pPr lvl="3" rtl="0" fontAlgn="base"/>
            <a:r>
              <a:rPr lang="en-US" sz="1200" b="0" i="0" u="none" strike="noStrike" kern="1200" dirty="0" smtClean="0">
                <a:solidFill>
                  <a:schemeClr val="tx1"/>
                </a:solidFill>
                <a:effectLst/>
                <a:latin typeface="+mn-lt"/>
                <a:ea typeface="+mn-ea"/>
                <a:cs typeface="+mn-cs"/>
              </a:rPr>
              <a:t>These are the names for our research groups &amp; offices, yours may be similar… or very different</a:t>
            </a:r>
          </a:p>
          <a:p>
            <a:pPr lvl="4" rtl="0" fontAlgn="base"/>
            <a:r>
              <a:rPr lang="en-US" sz="1200" b="0" i="0" u="none" strike="noStrike" kern="1200" dirty="0" smtClean="0">
                <a:solidFill>
                  <a:schemeClr val="tx1"/>
                </a:solidFill>
                <a:effectLst/>
                <a:latin typeface="+mn-lt"/>
                <a:ea typeface="+mn-ea"/>
                <a:cs typeface="+mn-cs"/>
              </a:rPr>
              <a:t>IHME</a:t>
            </a:r>
          </a:p>
          <a:p>
            <a:pPr lvl="4" rtl="0" fontAlgn="base"/>
            <a:r>
              <a:rPr lang="en-US" sz="1200" b="0" i="0" u="none" strike="noStrike" kern="1200" dirty="0" smtClean="0">
                <a:solidFill>
                  <a:schemeClr val="tx1"/>
                </a:solidFill>
                <a:effectLst/>
                <a:latin typeface="+mn-lt"/>
                <a:ea typeface="+mn-ea"/>
                <a:cs typeface="+mn-cs"/>
              </a:rPr>
              <a:t>CARTAH</a:t>
            </a:r>
          </a:p>
          <a:p>
            <a:pPr lvl="4" rtl="0" fontAlgn="base"/>
            <a:r>
              <a:rPr lang="en-US" sz="1200" b="0" i="0" u="none" strike="noStrike" kern="1200" dirty="0" smtClean="0">
                <a:solidFill>
                  <a:schemeClr val="tx1"/>
                </a:solidFill>
                <a:effectLst/>
                <a:latin typeface="+mn-lt"/>
                <a:ea typeface="+mn-ea"/>
                <a:cs typeface="+mn-cs"/>
              </a:rPr>
              <a:t>CSDE</a:t>
            </a:r>
          </a:p>
          <a:p>
            <a:pPr lvl="4" rtl="0" fontAlgn="base"/>
            <a:r>
              <a:rPr lang="en-US" sz="1200" b="0" i="0" u="none" strike="noStrike" kern="1200" dirty="0" smtClean="0">
                <a:solidFill>
                  <a:schemeClr val="tx1"/>
                </a:solidFill>
                <a:effectLst/>
                <a:latin typeface="+mn-lt"/>
                <a:ea typeface="+mn-ea"/>
                <a:cs typeface="+mn-cs"/>
              </a:rPr>
              <a:t>CSSCR</a:t>
            </a:r>
          </a:p>
          <a:p>
            <a:pPr lvl="4" rtl="0" fontAlgn="base"/>
            <a:r>
              <a:rPr lang="en-US" sz="1200" b="0" i="0" u="none" strike="noStrike" kern="1200" dirty="0" err="1" smtClean="0">
                <a:solidFill>
                  <a:schemeClr val="tx1"/>
                </a:solidFill>
                <a:effectLst/>
                <a:latin typeface="+mn-lt"/>
                <a:ea typeface="+mn-ea"/>
                <a:cs typeface="+mn-cs"/>
              </a:rPr>
              <a:t>Ofc</a:t>
            </a:r>
            <a:r>
              <a:rPr lang="en-US" sz="1200" b="0" i="0" u="none" strike="noStrike" kern="1200" dirty="0" smtClean="0">
                <a:solidFill>
                  <a:schemeClr val="tx1"/>
                </a:solidFill>
                <a:effectLst/>
                <a:latin typeface="+mn-lt"/>
                <a:ea typeface="+mn-ea"/>
                <a:cs typeface="+mn-cs"/>
              </a:rPr>
              <a:t> of Research</a:t>
            </a:r>
          </a:p>
          <a:p>
            <a:pPr lvl="4" rtl="0" fontAlgn="base"/>
            <a:r>
              <a:rPr lang="en-US" sz="1200" b="0" i="0" u="none" strike="noStrike" kern="1200" dirty="0" err="1" smtClean="0">
                <a:solidFill>
                  <a:schemeClr val="tx1"/>
                </a:solidFill>
                <a:effectLst/>
                <a:latin typeface="+mn-lt"/>
                <a:ea typeface="+mn-ea"/>
                <a:cs typeface="+mn-cs"/>
              </a:rPr>
              <a:t>eSci</a:t>
            </a:r>
            <a:r>
              <a:rPr lang="en-US" sz="1200" b="0" i="0" u="none" strike="noStrike" kern="1200" dirty="0" smtClean="0">
                <a:solidFill>
                  <a:schemeClr val="tx1"/>
                </a:solidFill>
                <a:effectLst/>
                <a:latin typeface="+mn-lt"/>
                <a:ea typeface="+mn-ea"/>
                <a:cs typeface="+mn-cs"/>
              </a:rPr>
              <a:t> Institute * </a:t>
            </a:r>
          </a:p>
          <a:p>
            <a:pPr lvl="3" rtl="0" fontAlgn="base"/>
            <a:r>
              <a:rPr lang="en-US" sz="1200" b="0" i="0" u="none" strike="noStrike" kern="1200" dirty="0" smtClean="0">
                <a:solidFill>
                  <a:schemeClr val="tx1"/>
                </a:solidFill>
                <a:effectLst/>
                <a:latin typeface="+mn-lt"/>
                <a:ea typeface="+mn-ea"/>
                <a:cs typeface="+mn-cs"/>
              </a:rPr>
              <a:t>Background of assessment so started with a survey &amp; interviews</a:t>
            </a:r>
          </a:p>
          <a:p>
            <a:pPr lvl="3" rtl="0" fontAlgn="base"/>
            <a:r>
              <a:rPr lang="en-US" sz="1200" b="0" i="0" u="none" strike="noStrike" kern="1200" dirty="0" smtClean="0">
                <a:solidFill>
                  <a:schemeClr val="tx1"/>
                </a:solidFill>
                <a:effectLst/>
                <a:latin typeface="+mn-lt"/>
                <a:ea typeface="+mn-ea"/>
                <a:cs typeface="+mn-cs"/>
              </a:rPr>
              <a:t>These conversations helped frame survey questions</a:t>
            </a:r>
          </a:p>
          <a:p>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11</a:t>
            </a:fld>
            <a:endParaRPr lang="en-US"/>
          </a:p>
        </p:txBody>
      </p:sp>
    </p:spTree>
    <p:extLst>
      <p:ext uri="{BB962C8B-B14F-4D97-AF65-F5344CB8AC3E}">
        <p14:creationId xmlns:p14="http://schemas.microsoft.com/office/powerpoint/2010/main" val="274776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fontAlgn="base"/>
            <a:r>
              <a:rPr lang="en-US" sz="1200" b="0" i="0" u="none" strike="noStrike" kern="1200" dirty="0" smtClean="0">
                <a:solidFill>
                  <a:schemeClr val="tx1"/>
                </a:solidFill>
                <a:effectLst/>
                <a:latin typeface="+mn-lt"/>
                <a:ea typeface="+mn-ea"/>
                <a:cs typeface="+mn-cs"/>
              </a:rPr>
              <a:t>Contacted Office of Sponsored Programs and asked for list of PIs &amp; co-PIs across all three campuses for grant proposals granted between 2010 and 2012</a:t>
            </a:r>
          </a:p>
          <a:p>
            <a:pPr lvl="3" rtl="0" fontAlgn="base"/>
            <a:r>
              <a:rPr lang="en-US" sz="1200" b="0" i="0" u="none" strike="noStrike" kern="1200" dirty="0" smtClean="0">
                <a:solidFill>
                  <a:schemeClr val="tx1"/>
                </a:solidFill>
                <a:effectLst/>
                <a:latin typeface="+mn-lt"/>
                <a:ea typeface="+mn-ea"/>
                <a:cs typeface="+mn-cs"/>
              </a:rPr>
              <a:t>Kept it short, only 14 questions</a:t>
            </a:r>
          </a:p>
          <a:p>
            <a:pPr lvl="3" rtl="0" fontAlgn="base"/>
            <a:r>
              <a:rPr lang="en-US" sz="1200" b="0" i="0" u="none" strike="noStrike" kern="1200" dirty="0" smtClean="0">
                <a:solidFill>
                  <a:schemeClr val="tx1"/>
                </a:solidFill>
                <a:effectLst/>
                <a:latin typeface="+mn-lt"/>
                <a:ea typeface="+mn-ea"/>
                <a:cs typeface="+mn-cs"/>
              </a:rPr>
              <a:t>Last question: Are you willing to participate in an interview</a:t>
            </a:r>
          </a:p>
          <a:p>
            <a:pPr lvl="4" rtl="0" fontAlgn="base"/>
            <a:r>
              <a:rPr lang="en-US" sz="1200" b="0" i="0" u="none" strike="noStrike" kern="1200" dirty="0" smtClean="0">
                <a:solidFill>
                  <a:schemeClr val="tx1"/>
                </a:solidFill>
                <a:effectLst/>
                <a:latin typeface="+mn-lt"/>
                <a:ea typeface="+mn-ea"/>
                <a:cs typeface="+mn-cs"/>
              </a:rPr>
              <a:t>323 responses to survey, of those over 100 agreed to be interviewed</a:t>
            </a:r>
          </a:p>
          <a:p>
            <a:pPr lvl="4" rtl="0" fontAlgn="base"/>
            <a:r>
              <a:rPr lang="en-US" sz="1200" b="0" i="0" u="none" strike="noStrike" kern="1200" dirty="0" smtClean="0">
                <a:solidFill>
                  <a:schemeClr val="tx1"/>
                </a:solidFill>
                <a:effectLst/>
                <a:latin typeface="+mn-lt"/>
                <a:ea typeface="+mn-ea"/>
                <a:cs typeface="+mn-cs"/>
              </a:rPr>
              <a:t>These became our targets / our champions</a:t>
            </a:r>
          </a:p>
          <a:p>
            <a:pPr lvl="3" rtl="0" fontAlgn="base"/>
            <a:r>
              <a:rPr lang="en-US" sz="1200" b="0" i="0" u="none" strike="noStrike" kern="1200" dirty="0" smtClean="0">
                <a:solidFill>
                  <a:schemeClr val="tx1"/>
                </a:solidFill>
                <a:effectLst/>
                <a:latin typeface="+mn-lt"/>
                <a:ea typeface="+mn-ea"/>
                <a:cs typeface="+mn-cs"/>
              </a:rPr>
              <a:t>We only interviewed 16 from the different broad disciplinary categories</a:t>
            </a:r>
          </a:p>
          <a:p>
            <a:endParaRPr lang="en-US" dirty="0" smtClean="0">
              <a:effectLst/>
            </a:endParaRPr>
          </a:p>
          <a:p>
            <a:pPr lvl="3" rtl="0" fontAlgn="base"/>
            <a:r>
              <a:rPr lang="en-US" sz="1200" b="0" i="0" u="none" strike="noStrike" kern="1200" dirty="0" smtClean="0">
                <a:solidFill>
                  <a:schemeClr val="tx1"/>
                </a:solidFill>
                <a:effectLst/>
                <a:latin typeface="+mn-lt"/>
                <a:ea typeface="+mn-ea"/>
                <a:cs typeface="+mn-cs"/>
              </a:rPr>
              <a:t>From there, used full list of over 100 willing interviewees as list of champions</a:t>
            </a:r>
          </a:p>
          <a:p>
            <a:pPr lvl="4" rtl="0" fontAlgn="base"/>
            <a:r>
              <a:rPr lang="en-US" sz="1200" b="0" i="0" u="none" strike="noStrike" kern="1200" dirty="0" smtClean="0">
                <a:solidFill>
                  <a:schemeClr val="tx1"/>
                </a:solidFill>
                <a:effectLst/>
                <a:latin typeface="+mn-lt"/>
                <a:ea typeface="+mn-ea"/>
                <a:cs typeface="+mn-cs"/>
              </a:rPr>
              <a:t>More coffee</a:t>
            </a:r>
          </a:p>
          <a:p>
            <a:pPr lvl="4" rtl="0" fontAlgn="base"/>
            <a:r>
              <a:rPr lang="en-US" sz="1200" b="0" i="0" u="none" strike="noStrike" kern="1200" dirty="0" smtClean="0">
                <a:solidFill>
                  <a:schemeClr val="tx1"/>
                </a:solidFill>
                <a:effectLst/>
                <a:latin typeface="+mn-lt"/>
                <a:ea typeface="+mn-ea"/>
                <a:cs typeface="+mn-cs"/>
              </a:rPr>
              <a:t>Got invited to </a:t>
            </a:r>
            <a:r>
              <a:rPr lang="en-US" sz="1200" b="0" i="0" u="none" strike="noStrike" kern="1200" dirty="0" err="1" smtClean="0">
                <a:solidFill>
                  <a:schemeClr val="tx1"/>
                </a:solidFill>
                <a:effectLst/>
                <a:latin typeface="+mn-lt"/>
                <a:ea typeface="+mn-ea"/>
                <a:cs typeface="+mn-cs"/>
              </a:rPr>
              <a:t>dept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mtgs</a:t>
            </a:r>
            <a:endParaRPr lang="en-US" sz="1200" b="0" i="0" u="none" strike="noStrike" kern="1200" dirty="0" smtClean="0">
              <a:solidFill>
                <a:schemeClr val="tx1"/>
              </a:solidFill>
              <a:effectLst/>
              <a:latin typeface="+mn-lt"/>
              <a:ea typeface="+mn-ea"/>
              <a:cs typeface="+mn-cs"/>
            </a:endParaRPr>
          </a:p>
          <a:p>
            <a:pPr lvl="4" rtl="0" fontAlgn="base"/>
            <a:r>
              <a:rPr lang="en-US" sz="1200" b="0" i="0" u="none" strike="noStrike" kern="1200" dirty="0" smtClean="0">
                <a:solidFill>
                  <a:schemeClr val="tx1"/>
                </a:solidFill>
                <a:effectLst/>
                <a:latin typeface="+mn-lt"/>
                <a:ea typeface="+mn-ea"/>
                <a:cs typeface="+mn-cs"/>
              </a:rPr>
              <a:t>New working groups &amp; grant projects with a focus on data</a:t>
            </a:r>
          </a:p>
          <a:p>
            <a:pPr lvl="4" rtl="0" fontAlgn="base"/>
            <a:r>
              <a:rPr lang="en-US" sz="1200" b="0" i="0" u="none" strike="noStrike" kern="1200" dirty="0" smtClean="0">
                <a:solidFill>
                  <a:schemeClr val="tx1"/>
                </a:solidFill>
                <a:effectLst/>
                <a:latin typeface="+mn-lt"/>
                <a:ea typeface="+mn-ea"/>
                <a:cs typeface="+mn-cs"/>
              </a:rPr>
              <a:t>Asked to participate in events</a:t>
            </a:r>
          </a:p>
          <a:p>
            <a:pPr lvl="4" rtl="0" fontAlgn="base"/>
            <a:r>
              <a:rPr lang="en-US" sz="1200" b="0" i="0" u="none" strike="noStrike" kern="1200" dirty="0" smtClean="0">
                <a:solidFill>
                  <a:schemeClr val="tx1"/>
                </a:solidFill>
                <a:effectLst/>
                <a:latin typeface="+mn-lt"/>
                <a:ea typeface="+mn-ea"/>
                <a:cs typeface="+mn-cs"/>
              </a:rPr>
              <a:t>Those relationships exist today</a:t>
            </a:r>
          </a:p>
          <a:p>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12</a:t>
            </a:fld>
            <a:endParaRPr lang="en-US"/>
          </a:p>
        </p:txBody>
      </p:sp>
    </p:spTree>
    <p:extLst>
      <p:ext uri="{BB962C8B-B14F-4D97-AF65-F5344CB8AC3E}">
        <p14:creationId xmlns:p14="http://schemas.microsoft.com/office/powerpoint/2010/main" val="380274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fontAlgn="base"/>
            <a:r>
              <a:rPr lang="en-US" sz="1200" b="0" i="0" u="none" strike="noStrike" kern="1200" dirty="0" smtClean="0">
                <a:solidFill>
                  <a:schemeClr val="tx1"/>
                </a:solidFill>
                <a:effectLst/>
                <a:latin typeface="+mn-lt"/>
                <a:ea typeface="+mn-ea"/>
                <a:cs typeface="+mn-cs"/>
              </a:rPr>
              <a:t>A few tips:</a:t>
            </a:r>
          </a:p>
          <a:p>
            <a:pPr lvl="3" rtl="0" fontAlgn="base"/>
            <a:r>
              <a:rPr lang="en-US" sz="1200" b="0" i="0" u="none" strike="noStrike" kern="1200" dirty="0" smtClean="0">
                <a:solidFill>
                  <a:schemeClr val="tx1"/>
                </a:solidFill>
                <a:effectLst/>
                <a:latin typeface="+mn-lt"/>
                <a:ea typeface="+mn-ea"/>
                <a:cs typeface="+mn-cs"/>
              </a:rPr>
              <a:t>Before you go out and do your own, I recommend looking at what’s already out there. Survey fatigue</a:t>
            </a:r>
          </a:p>
          <a:p>
            <a:pPr lvl="3" rtl="0" fontAlgn="base"/>
            <a:r>
              <a:rPr lang="en-US" sz="1200" b="0" i="0" u="none" strike="noStrike" kern="1200" dirty="0" smtClean="0">
                <a:solidFill>
                  <a:schemeClr val="tx1"/>
                </a:solidFill>
                <a:effectLst/>
                <a:latin typeface="+mn-lt"/>
                <a:ea typeface="+mn-ea"/>
                <a:cs typeface="+mn-cs"/>
              </a:rPr>
              <a:t>Surveys are a lot of work, especially to be done correctly</a:t>
            </a:r>
          </a:p>
          <a:p>
            <a:pPr lvl="4" rtl="0" fontAlgn="base"/>
            <a:r>
              <a:rPr lang="en-US" sz="1200" b="0" i="0" u="none" strike="noStrike" kern="1200" dirty="0" smtClean="0">
                <a:solidFill>
                  <a:schemeClr val="tx1"/>
                </a:solidFill>
                <a:effectLst/>
                <a:latin typeface="+mn-lt"/>
                <a:ea typeface="+mn-ea"/>
                <a:cs typeface="+mn-cs"/>
              </a:rPr>
              <a:t>Plan for how much time it will take to actually write up results</a:t>
            </a:r>
          </a:p>
          <a:p>
            <a:pPr lvl="5" rtl="0" fontAlgn="base"/>
            <a:r>
              <a:rPr lang="en-US" sz="1200" b="0" i="0" u="none" strike="noStrike" kern="1200" dirty="0" smtClean="0">
                <a:solidFill>
                  <a:schemeClr val="tx1"/>
                </a:solidFill>
                <a:effectLst/>
                <a:latin typeface="+mn-lt"/>
                <a:ea typeface="+mn-ea"/>
                <a:cs typeface="+mn-cs"/>
              </a:rPr>
              <a:t>Put it in your calendar!  Give yourself a due date and tell someone to whom you are accountable what that date will be.</a:t>
            </a:r>
          </a:p>
          <a:p>
            <a:pPr lvl="3" rtl="0" fontAlgn="base"/>
            <a:r>
              <a:rPr lang="en-US" sz="1200" b="0" i="0" u="none" strike="noStrike" kern="1200" dirty="0" smtClean="0">
                <a:solidFill>
                  <a:schemeClr val="tx1"/>
                </a:solidFill>
                <a:effectLst/>
                <a:latin typeface="+mn-lt"/>
                <a:ea typeface="+mn-ea"/>
                <a:cs typeface="+mn-cs"/>
              </a:rPr>
              <a:t>Don’t waste your participants time</a:t>
            </a:r>
          </a:p>
          <a:p>
            <a:pPr lvl="4" rtl="0" fontAlgn="base"/>
            <a:r>
              <a:rPr lang="en-US" sz="1200" b="0" i="0" u="none" strike="noStrike" kern="1200" dirty="0" smtClean="0">
                <a:solidFill>
                  <a:schemeClr val="tx1"/>
                </a:solidFill>
                <a:effectLst/>
                <a:latin typeface="+mn-lt"/>
                <a:ea typeface="+mn-ea"/>
                <a:cs typeface="+mn-cs"/>
              </a:rPr>
              <a:t>Keep it short</a:t>
            </a:r>
          </a:p>
          <a:p>
            <a:pPr lvl="4" rtl="0" fontAlgn="base"/>
            <a:r>
              <a:rPr lang="en-US" sz="1200" b="0" i="0" u="none" strike="noStrike" kern="1200" dirty="0" smtClean="0">
                <a:solidFill>
                  <a:schemeClr val="tx1"/>
                </a:solidFill>
                <a:effectLst/>
                <a:latin typeface="+mn-lt"/>
                <a:ea typeface="+mn-ea"/>
                <a:cs typeface="+mn-cs"/>
              </a:rPr>
              <a:t>Don’t ask questions for something where you can get the answers another way</a:t>
            </a:r>
          </a:p>
          <a:p>
            <a:pPr lvl="3" rtl="0" fontAlgn="base"/>
            <a:r>
              <a:rPr lang="en-US" sz="1200" b="0" i="0" u="none" strike="noStrike" kern="1200" dirty="0" smtClean="0">
                <a:solidFill>
                  <a:schemeClr val="tx1"/>
                </a:solidFill>
                <a:effectLst/>
                <a:latin typeface="+mn-lt"/>
                <a:ea typeface="+mn-ea"/>
                <a:cs typeface="+mn-cs"/>
              </a:rPr>
              <a:t>Only ask questions that give you actionable intel</a:t>
            </a:r>
          </a:p>
          <a:p>
            <a:pPr lvl="4" rtl="0" fontAlgn="base"/>
            <a:r>
              <a:rPr lang="en-US" sz="1200" b="0" i="0" u="none" strike="noStrike" kern="1200" dirty="0" smtClean="0">
                <a:solidFill>
                  <a:schemeClr val="tx1"/>
                </a:solidFill>
                <a:effectLst/>
                <a:latin typeface="+mn-lt"/>
                <a:ea typeface="+mn-ea"/>
                <a:cs typeface="+mn-cs"/>
              </a:rPr>
              <a:t>Keep in mind the purpose of your survey and how each question addresses that goal</a:t>
            </a:r>
          </a:p>
          <a:p>
            <a:pPr lvl="3" rtl="0" fontAlgn="base"/>
            <a:r>
              <a:rPr lang="en-US" sz="1200" b="0" i="0" u="none" strike="noStrike" kern="1200" dirty="0" smtClean="0">
                <a:solidFill>
                  <a:schemeClr val="tx1"/>
                </a:solidFill>
                <a:effectLst/>
                <a:latin typeface="+mn-lt"/>
                <a:ea typeface="+mn-ea"/>
                <a:cs typeface="+mn-cs"/>
              </a:rPr>
              <a:t>SHARE what you learned and how you acted on the feedback</a:t>
            </a:r>
          </a:p>
          <a:p>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13</a:t>
            </a:fld>
            <a:endParaRPr lang="en-US"/>
          </a:p>
        </p:txBody>
      </p:sp>
    </p:spTree>
    <p:extLst>
      <p:ext uri="{BB962C8B-B14F-4D97-AF65-F5344CB8AC3E}">
        <p14:creationId xmlns:p14="http://schemas.microsoft.com/office/powerpoint/2010/main" val="255288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200" b="0" i="0" u="none" strike="noStrike" kern="1200" dirty="0" smtClean="0">
                <a:solidFill>
                  <a:schemeClr val="tx1"/>
                </a:solidFill>
                <a:effectLst/>
                <a:latin typeface="+mn-lt"/>
                <a:ea typeface="+mn-ea"/>
                <a:cs typeface="+mn-cs"/>
              </a:rPr>
              <a:t>External to my institution was easier:</a:t>
            </a:r>
          </a:p>
          <a:p>
            <a:pPr lvl="2" rtl="0" fontAlgn="base"/>
            <a:r>
              <a:rPr lang="en-US" sz="1200" b="0" i="0" u="none" strike="noStrike" kern="1200" dirty="0" smtClean="0">
                <a:solidFill>
                  <a:schemeClr val="tx1"/>
                </a:solidFill>
                <a:effectLst/>
                <a:latin typeface="+mn-lt"/>
                <a:ea typeface="+mn-ea"/>
                <a:cs typeface="+mn-cs"/>
              </a:rPr>
              <a:t>Conference presentations</a:t>
            </a:r>
          </a:p>
          <a:p>
            <a:pPr lvl="2" rtl="0" fontAlgn="base"/>
            <a:r>
              <a:rPr lang="en-US" sz="1200" b="0" i="0" u="none" strike="noStrike" kern="1200" dirty="0" smtClean="0">
                <a:solidFill>
                  <a:schemeClr val="tx1"/>
                </a:solidFill>
                <a:effectLst/>
                <a:latin typeface="+mn-lt"/>
                <a:ea typeface="+mn-ea"/>
                <a:cs typeface="+mn-cs"/>
              </a:rPr>
              <a:t>Working groups</a:t>
            </a:r>
          </a:p>
          <a:p>
            <a:pPr lvl="2" rtl="0" fontAlgn="base"/>
            <a:r>
              <a:rPr lang="en-US" sz="1200" b="0" i="0" u="none" strike="noStrike" kern="1200" dirty="0" smtClean="0">
                <a:solidFill>
                  <a:schemeClr val="tx1"/>
                </a:solidFill>
                <a:effectLst/>
                <a:latin typeface="+mn-lt"/>
                <a:ea typeface="+mn-ea"/>
                <a:cs typeface="+mn-cs"/>
              </a:rPr>
              <a:t>Workshops</a:t>
            </a:r>
          </a:p>
          <a:p>
            <a:pPr lvl="2" rtl="0" fontAlgn="base"/>
            <a:r>
              <a:rPr lang="en-US" sz="1200" b="0" i="0" u="none" strike="noStrike" kern="1200" dirty="0" smtClean="0">
                <a:solidFill>
                  <a:schemeClr val="tx1"/>
                </a:solidFill>
                <a:effectLst/>
                <a:latin typeface="+mn-lt"/>
                <a:ea typeface="+mn-ea"/>
                <a:cs typeface="+mn-cs"/>
              </a:rPr>
              <a:t>publications    </a:t>
            </a:r>
          </a:p>
          <a:p>
            <a:pPr lvl="2" rtl="0" fontAlgn="base"/>
            <a:r>
              <a:rPr lang="en-US" sz="1200" b="0" i="0" u="none" strike="noStrike" kern="1200" dirty="0" smtClean="0">
                <a:solidFill>
                  <a:schemeClr val="tx1"/>
                </a:solidFill>
                <a:effectLst/>
                <a:latin typeface="+mn-lt"/>
                <a:ea typeface="+mn-ea"/>
                <a:cs typeface="+mn-cs"/>
              </a:rPr>
              <a:t>Even created our own regional group of data librarians, meet annually to share</a:t>
            </a:r>
          </a:p>
          <a:p>
            <a:pPr lvl="2" rtl="0" fontAlgn="base"/>
            <a:r>
              <a:rPr lang="en-US" sz="1200" b="0" i="0" u="none" strike="noStrike" kern="1200" dirty="0" smtClean="0">
                <a:solidFill>
                  <a:schemeClr val="tx1"/>
                </a:solidFill>
                <a:effectLst/>
                <a:latin typeface="+mn-lt"/>
                <a:ea typeface="+mn-ea"/>
                <a:cs typeface="+mn-cs"/>
              </a:rPr>
              <a:t>Great uptake/attendance/interest</a:t>
            </a:r>
            <a:endParaRPr lang="en-US" dirty="0" smtClean="0">
              <a:effectLst/>
            </a:endParaRPr>
          </a:p>
          <a:p>
            <a:pPr lvl="2" rtl="0" fontAlgn="base"/>
            <a:r>
              <a:rPr lang="en-US" sz="1200" b="0" i="0" u="none" strike="noStrike" kern="1200" dirty="0" smtClean="0">
                <a:solidFill>
                  <a:schemeClr val="tx1"/>
                </a:solidFill>
                <a:effectLst/>
                <a:latin typeface="+mn-lt"/>
                <a:ea typeface="+mn-ea"/>
                <a:cs typeface="+mn-cs"/>
              </a:rPr>
              <a:t>Throw your imposter syndrome out the window</a:t>
            </a:r>
          </a:p>
          <a:p>
            <a:pPr lvl="3" rtl="0" fontAlgn="base"/>
            <a:r>
              <a:rPr lang="en-US" sz="1200" b="0" i="0" u="none" strike="noStrike" kern="1200" dirty="0" smtClean="0">
                <a:solidFill>
                  <a:schemeClr val="tx1"/>
                </a:solidFill>
                <a:effectLst/>
                <a:latin typeface="+mn-lt"/>
                <a:ea typeface="+mn-ea"/>
                <a:cs typeface="+mn-cs"/>
              </a:rPr>
              <a:t>People want to know about your experiences</a:t>
            </a:r>
          </a:p>
          <a:p>
            <a:pPr lvl="2" rtl="0" fontAlgn="base"/>
            <a:r>
              <a:rPr lang="en-US" sz="1200" b="0" i="0" u="none" strike="noStrike" kern="1200" dirty="0" smtClean="0">
                <a:solidFill>
                  <a:schemeClr val="tx1"/>
                </a:solidFill>
                <a:effectLst/>
                <a:latin typeface="+mn-lt"/>
                <a:ea typeface="+mn-ea"/>
                <a:cs typeface="+mn-cs"/>
              </a:rPr>
              <a:t>Join orgs / lists</a:t>
            </a:r>
          </a:p>
          <a:p>
            <a:pPr lvl="3" rtl="0" fontAlgn="base"/>
            <a:r>
              <a:rPr lang="en-US" sz="1200" b="0" i="0" u="none" strike="noStrike" kern="1200" dirty="0" smtClean="0">
                <a:solidFill>
                  <a:schemeClr val="tx1"/>
                </a:solidFill>
                <a:effectLst/>
                <a:latin typeface="+mn-lt"/>
                <a:ea typeface="+mn-ea"/>
                <a:cs typeface="+mn-cs"/>
              </a:rPr>
              <a:t>See Webliography (resource 3) on Resources slide, particularly Data Orgs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96F46C-FE24-4C58-ADF4-E5DDE3674C98}" type="slidenum">
              <a:rPr lang="en-US" smtClean="0"/>
              <a:t>14</a:t>
            </a:fld>
            <a:endParaRPr lang="en-US"/>
          </a:p>
        </p:txBody>
      </p:sp>
    </p:spTree>
    <p:extLst>
      <p:ext uri="{BB962C8B-B14F-4D97-AF65-F5344CB8AC3E}">
        <p14:creationId xmlns:p14="http://schemas.microsoft.com/office/powerpoint/2010/main" val="68242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fontAlgn="base"/>
            <a:r>
              <a:rPr lang="en-US" sz="1200" b="0" i="0" u="none" strike="noStrike" kern="1200" dirty="0" smtClean="0">
                <a:solidFill>
                  <a:schemeClr val="tx1"/>
                </a:solidFill>
                <a:effectLst/>
                <a:latin typeface="+mn-lt"/>
                <a:ea typeface="+mn-ea"/>
                <a:cs typeface="+mn-cs"/>
              </a:rPr>
              <a:t>Informal</a:t>
            </a:r>
          </a:p>
          <a:p>
            <a:pPr lvl="3" rtl="0" fontAlgn="base"/>
            <a:r>
              <a:rPr lang="en-US" sz="1200" b="0" i="0" u="none" strike="noStrike" kern="1200" dirty="0" smtClean="0">
                <a:solidFill>
                  <a:schemeClr val="tx1"/>
                </a:solidFill>
                <a:effectLst/>
                <a:latin typeface="+mn-lt"/>
                <a:ea typeface="+mn-ea"/>
                <a:cs typeface="+mn-cs"/>
              </a:rPr>
              <a:t>Brown bags</a:t>
            </a:r>
          </a:p>
          <a:p>
            <a:pPr lvl="3" rtl="0" fontAlgn="base"/>
            <a:r>
              <a:rPr lang="en-US" sz="1200" b="0" i="0" u="none" strike="noStrike" kern="1200" dirty="0" smtClean="0">
                <a:solidFill>
                  <a:schemeClr val="tx1"/>
                </a:solidFill>
                <a:effectLst/>
                <a:latin typeface="+mn-lt"/>
                <a:ea typeface="+mn-ea"/>
                <a:cs typeface="+mn-cs"/>
              </a:rPr>
              <a:t>Data Cafes</a:t>
            </a:r>
          </a:p>
          <a:p>
            <a:pPr lvl="2" rtl="0" fontAlgn="base"/>
            <a:r>
              <a:rPr lang="en-US" sz="1200" b="0" i="0" u="none" strike="noStrike" kern="1200" dirty="0" smtClean="0">
                <a:solidFill>
                  <a:schemeClr val="tx1"/>
                </a:solidFill>
                <a:effectLst/>
                <a:latin typeface="+mn-lt"/>
                <a:ea typeface="+mn-ea"/>
                <a:cs typeface="+mn-cs"/>
              </a:rPr>
              <a:t>Formal</a:t>
            </a:r>
          </a:p>
          <a:p>
            <a:pPr lvl="3" rtl="0" fontAlgn="base"/>
            <a:r>
              <a:rPr lang="en-US" sz="1200" b="0" i="0" u="none" strike="noStrike" kern="1200" dirty="0" smtClean="0">
                <a:solidFill>
                  <a:schemeClr val="tx1"/>
                </a:solidFill>
                <a:effectLst/>
                <a:latin typeface="+mn-lt"/>
                <a:ea typeface="+mn-ea"/>
                <a:cs typeface="+mn-cs"/>
              </a:rPr>
              <a:t>Data Services forums</a:t>
            </a:r>
          </a:p>
          <a:p>
            <a:pPr lvl="3" rtl="0" fontAlgn="base"/>
            <a:r>
              <a:rPr lang="en-US" sz="1200" b="0" i="0" u="none" strike="noStrike" kern="1200" dirty="0" smtClean="0">
                <a:solidFill>
                  <a:schemeClr val="tx1"/>
                </a:solidFill>
                <a:effectLst/>
                <a:latin typeface="+mn-lt"/>
                <a:ea typeface="+mn-ea"/>
                <a:cs typeface="+mn-cs"/>
              </a:rPr>
              <a:t>Workshops</a:t>
            </a:r>
          </a:p>
          <a:p>
            <a:pPr lvl="3" rtl="0" fontAlgn="base"/>
            <a:r>
              <a:rPr lang="en-US" sz="1200" b="0" i="0" u="none" strike="noStrike" kern="1200" dirty="0" smtClean="0">
                <a:solidFill>
                  <a:schemeClr val="tx1"/>
                </a:solidFill>
                <a:effectLst/>
                <a:latin typeface="+mn-lt"/>
                <a:ea typeface="+mn-ea"/>
                <a:cs typeface="+mn-cs"/>
              </a:rPr>
              <a:t>Invited speakers</a:t>
            </a:r>
          </a:p>
          <a:p>
            <a:pPr lvl="2" rtl="0" fontAlgn="base"/>
            <a:r>
              <a:rPr lang="en-US" sz="1200" b="0" i="0" u="none" strike="noStrike" kern="1200" dirty="0" smtClean="0">
                <a:solidFill>
                  <a:schemeClr val="tx1"/>
                </a:solidFill>
                <a:effectLst/>
                <a:latin typeface="+mn-lt"/>
                <a:ea typeface="+mn-ea"/>
                <a:cs typeface="+mn-cs"/>
              </a:rPr>
              <a:t>Best attendance happened when our associate dean sent out a message encouraging attendance</a:t>
            </a:r>
          </a:p>
          <a:p>
            <a:pPr lvl="3" rtl="0" fontAlgn="base"/>
            <a:r>
              <a:rPr lang="en-US" sz="1200" b="0" i="0" u="none" strike="noStrike" kern="1200" dirty="0" smtClean="0">
                <a:solidFill>
                  <a:schemeClr val="tx1"/>
                </a:solidFill>
                <a:effectLst/>
                <a:latin typeface="+mn-lt"/>
                <a:ea typeface="+mn-ea"/>
                <a:cs typeface="+mn-cs"/>
              </a:rPr>
              <a:t>Support from administration is crucial</a:t>
            </a:r>
          </a:p>
          <a:p>
            <a:pPr lvl="3" rtl="0" fontAlgn="base"/>
            <a:r>
              <a:rPr lang="en-US" sz="1200" b="0" i="0" u="none" strike="noStrike" kern="1200" dirty="0" smtClean="0">
                <a:solidFill>
                  <a:schemeClr val="tx1"/>
                </a:solidFill>
                <a:effectLst/>
                <a:latin typeface="+mn-lt"/>
                <a:ea typeface="+mn-ea"/>
                <a:cs typeface="+mn-cs"/>
              </a:rPr>
              <a:t>Lends authority to the “this is important” part of your message</a:t>
            </a:r>
          </a:p>
          <a:p>
            <a:endParaRPr lang="en-US" dirty="0" smtClean="0">
              <a:effectLst/>
            </a:endParaRPr>
          </a:p>
          <a:p>
            <a:pPr lvl="1" rtl="0" fontAlgn="base"/>
            <a:r>
              <a:rPr lang="en-US" sz="1200" b="0" i="0" u="none" strike="noStrike" kern="1200" dirty="0" smtClean="0">
                <a:solidFill>
                  <a:schemeClr val="tx1"/>
                </a:solidFill>
                <a:effectLst/>
                <a:latin typeface="+mn-lt"/>
                <a:ea typeface="+mn-ea"/>
                <a:cs typeface="+mn-cs"/>
              </a:rPr>
              <a:t>We tried different messages about data management:</a:t>
            </a:r>
          </a:p>
          <a:p>
            <a:pPr lvl="2" rtl="0" fontAlgn="base"/>
            <a:r>
              <a:rPr lang="en-US" sz="1200" b="0" i="0" u="none" strike="noStrike" kern="1200" dirty="0" smtClean="0">
                <a:solidFill>
                  <a:schemeClr val="tx1"/>
                </a:solidFill>
                <a:effectLst/>
                <a:latin typeface="+mn-lt"/>
                <a:ea typeface="+mn-ea"/>
                <a:cs typeface="+mn-cs"/>
              </a:rPr>
              <a:t>Don’t worry… ask us!</a:t>
            </a:r>
          </a:p>
          <a:p>
            <a:pPr lvl="2" rtl="0" fontAlgn="base"/>
            <a:r>
              <a:rPr lang="en-US" sz="1200" b="0" i="0" u="none" strike="noStrike" kern="1200" dirty="0" smtClean="0">
                <a:solidFill>
                  <a:schemeClr val="tx1"/>
                </a:solidFill>
                <a:effectLst/>
                <a:latin typeface="+mn-lt"/>
                <a:ea typeface="+mn-ea"/>
                <a:cs typeface="+mn-cs"/>
              </a:rPr>
              <a:t>It’s just like other forms of information with which you’re familiar</a:t>
            </a:r>
          </a:p>
          <a:p>
            <a:pPr lvl="1" rtl="0" fontAlgn="base"/>
            <a:r>
              <a:rPr lang="en-US" sz="1200" b="0" i="0" u="none" strike="noStrike" kern="1200" dirty="0" smtClean="0">
                <a:solidFill>
                  <a:schemeClr val="tx1"/>
                </a:solidFill>
                <a:effectLst/>
                <a:latin typeface="+mn-lt"/>
                <a:ea typeface="+mn-ea"/>
                <a:cs typeface="+mn-cs"/>
              </a:rPr>
              <a:t>If I had it to do over: build the relationships</a:t>
            </a:r>
            <a:r>
              <a:rPr lang="en-US" sz="1200" b="0" i="0" u="none" strike="noStrike" kern="1200" baseline="0" dirty="0" smtClean="0">
                <a:solidFill>
                  <a:schemeClr val="tx1"/>
                </a:solidFill>
                <a:effectLst/>
                <a:latin typeface="+mn-lt"/>
                <a:ea typeface="+mn-ea"/>
                <a:cs typeface="+mn-cs"/>
              </a:rPr>
              <a:t> first, just like w/ researchers</a:t>
            </a:r>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15</a:t>
            </a:fld>
            <a:endParaRPr lang="en-US"/>
          </a:p>
        </p:txBody>
      </p:sp>
    </p:spTree>
    <p:extLst>
      <p:ext uri="{BB962C8B-B14F-4D97-AF65-F5344CB8AC3E}">
        <p14:creationId xmlns:p14="http://schemas.microsoft.com/office/powerpoint/2010/main" val="193213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200" b="0" i="0" u="none" strike="noStrike" kern="1200" dirty="0" smtClean="0">
                <a:solidFill>
                  <a:schemeClr val="tx1"/>
                </a:solidFill>
                <a:effectLst/>
                <a:latin typeface="+mn-lt"/>
                <a:ea typeface="+mn-ea"/>
                <a:cs typeface="+mn-cs"/>
              </a:rPr>
              <a:t>Focus is on open data, open science, working open</a:t>
            </a:r>
          </a:p>
          <a:p>
            <a:pPr lvl="1" rtl="0" fontAlgn="base"/>
            <a:r>
              <a:rPr lang="en-US" sz="1200" b="0" i="0" u="none" strike="noStrike" kern="1200" dirty="0" smtClean="0">
                <a:solidFill>
                  <a:schemeClr val="tx1"/>
                </a:solidFill>
                <a:effectLst/>
                <a:latin typeface="+mn-lt"/>
                <a:ea typeface="+mn-ea"/>
                <a:cs typeface="+mn-cs"/>
              </a:rPr>
              <a:t>	Eat our own fox food: Work in the open on GitHub,</a:t>
            </a:r>
            <a:r>
              <a:rPr lang="en-US" sz="1200" b="0" i="0" u="none" strike="noStrike" kern="1200" baseline="0" dirty="0" smtClean="0">
                <a:solidFill>
                  <a:schemeClr val="tx1"/>
                </a:solidFill>
                <a:effectLst/>
                <a:latin typeface="+mn-lt"/>
                <a:ea typeface="+mn-ea"/>
                <a:cs typeface="+mn-cs"/>
              </a:rPr>
              <a:t> Google Docs, and public </a:t>
            </a:r>
            <a:r>
              <a:rPr lang="en-US" sz="1200" b="0" i="0" u="none" strike="noStrike" kern="1200" baseline="0" dirty="0" err="1" smtClean="0">
                <a:solidFill>
                  <a:schemeClr val="tx1"/>
                </a:solidFill>
                <a:effectLst/>
                <a:latin typeface="+mn-lt"/>
                <a:ea typeface="+mn-ea"/>
                <a:cs typeface="+mn-cs"/>
              </a:rPr>
              <a:t>etherpad</a:t>
            </a:r>
            <a:endParaRPr lang="en-US" sz="1200" b="0" i="0" u="none" strike="noStrike" kern="1200" baseline="0" dirty="0" smtClean="0">
              <a:solidFill>
                <a:schemeClr val="tx1"/>
              </a:solidFill>
              <a:effectLst/>
              <a:latin typeface="+mn-lt"/>
              <a:ea typeface="+mn-ea"/>
              <a:cs typeface="+mn-cs"/>
            </a:endParaRPr>
          </a:p>
          <a:p>
            <a:pPr lvl="1" rtl="0" fontAlgn="base"/>
            <a:r>
              <a:rPr lang="en-US" sz="1200" b="0" i="0" u="none" strike="noStrike" kern="1200" baseline="0" dirty="0" smtClean="0">
                <a:solidFill>
                  <a:schemeClr val="tx1"/>
                </a:solidFill>
                <a:effectLst/>
                <a:latin typeface="+mn-lt"/>
                <a:ea typeface="+mn-ea"/>
                <a:cs typeface="+mn-cs"/>
              </a:rPr>
              <a:t>	So much easier to collaborate when you can see what everyone’s been doing</a:t>
            </a:r>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Global</a:t>
            </a:r>
            <a:r>
              <a:rPr lang="en-US" sz="1200" b="0" i="0" u="none" strike="noStrike" kern="1200" baseline="0" dirty="0" smtClean="0">
                <a:solidFill>
                  <a:schemeClr val="tx1"/>
                </a:solidFill>
                <a:effectLst/>
                <a:latin typeface="+mn-lt"/>
                <a:ea typeface="+mn-ea"/>
                <a:cs typeface="+mn-cs"/>
              </a:rPr>
              <a:t> organization &amp; d</a:t>
            </a:r>
            <a:r>
              <a:rPr lang="en-US" sz="1200" b="0" i="0" u="none" strike="noStrike" kern="1200" dirty="0" smtClean="0">
                <a:solidFill>
                  <a:schemeClr val="tx1"/>
                </a:solidFill>
                <a:effectLst/>
                <a:latin typeface="+mn-lt"/>
                <a:ea typeface="+mn-ea"/>
                <a:cs typeface="+mn-cs"/>
              </a:rPr>
              <a:t>istributed team</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means building &amp; maintaining</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rel’ships</a:t>
            </a:r>
            <a:r>
              <a:rPr lang="en-US" sz="1200" b="0" i="0" u="none" strike="noStrike" kern="1200" baseline="0" dirty="0" smtClean="0">
                <a:solidFill>
                  <a:schemeClr val="tx1"/>
                </a:solidFill>
                <a:effectLst/>
                <a:latin typeface="+mn-lt"/>
                <a:ea typeface="+mn-ea"/>
                <a:cs typeface="+mn-cs"/>
              </a:rPr>
              <a:t> virtually &amp; f2f</a:t>
            </a:r>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Expanded on building community</a:t>
            </a:r>
          </a:p>
          <a:p>
            <a:pPr lvl="2" rtl="0" fontAlgn="base"/>
            <a:r>
              <a:rPr lang="en-US" sz="1200" b="0" i="0" u="none" strike="noStrike" kern="1200" dirty="0" smtClean="0">
                <a:solidFill>
                  <a:schemeClr val="tx1"/>
                </a:solidFill>
                <a:effectLst/>
                <a:latin typeface="+mn-lt"/>
                <a:ea typeface="+mn-ea"/>
                <a:cs typeface="+mn-cs"/>
              </a:rPr>
              <a:t>We are an organization with a large network of volunteers, people who believe passionately in what we’re doing</a:t>
            </a:r>
          </a:p>
          <a:p>
            <a:pPr lvl="2" rtl="0" fontAlgn="base"/>
            <a:r>
              <a:rPr lang="en-US" sz="1200" b="0" i="0" u="none" strike="noStrike" kern="1200" dirty="0" smtClean="0">
                <a:solidFill>
                  <a:schemeClr val="tx1"/>
                </a:solidFill>
                <a:effectLst/>
                <a:latin typeface="+mn-lt"/>
                <a:ea typeface="+mn-ea"/>
                <a:cs typeface="+mn-cs"/>
              </a:rPr>
              <a:t>Tweets</a:t>
            </a:r>
          </a:p>
          <a:p>
            <a:pPr lvl="2" rtl="0" fontAlgn="base"/>
            <a:r>
              <a:rPr lang="en-US" sz="1200" b="0" i="0" u="none" strike="noStrike" kern="1200" dirty="0" smtClean="0">
                <a:solidFill>
                  <a:schemeClr val="tx1"/>
                </a:solidFill>
                <a:effectLst/>
                <a:latin typeface="+mn-lt"/>
                <a:ea typeface="+mn-ea"/>
                <a:cs typeface="+mn-cs"/>
              </a:rPr>
              <a:t>Virtual</a:t>
            </a:r>
            <a:r>
              <a:rPr lang="en-US" sz="1200" b="0" i="0" u="none" strike="noStrike" kern="1200" baseline="0" dirty="0" smtClean="0">
                <a:solidFill>
                  <a:schemeClr val="tx1"/>
                </a:solidFill>
                <a:effectLst/>
                <a:latin typeface="+mn-lt"/>
                <a:ea typeface="+mn-ea"/>
                <a:cs typeface="+mn-cs"/>
              </a:rPr>
              <a:t> meetings / teachings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96F46C-FE24-4C58-ADF4-E5DDE3674C98}" type="slidenum">
              <a:rPr lang="en-US" smtClean="0"/>
              <a:t>16</a:t>
            </a:fld>
            <a:endParaRPr lang="en-US"/>
          </a:p>
        </p:txBody>
      </p:sp>
    </p:spTree>
    <p:extLst>
      <p:ext uri="{BB962C8B-B14F-4D97-AF65-F5344CB8AC3E}">
        <p14:creationId xmlns:p14="http://schemas.microsoft.com/office/powerpoint/2010/main" val="415911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200" b="0" i="0" u="none" strike="noStrike" kern="1200" dirty="0" smtClean="0">
                <a:solidFill>
                  <a:schemeClr val="tx1"/>
                </a:solidFill>
                <a:effectLst/>
                <a:latin typeface="+mn-lt"/>
                <a:ea typeface="+mn-ea"/>
                <a:cs typeface="+mn-cs"/>
              </a:rPr>
              <a:t>Really broadened my view of collaboration</a:t>
            </a:r>
          </a:p>
          <a:p>
            <a:pPr lvl="1" rtl="0" fontAlgn="base"/>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MozFest</a:t>
            </a:r>
            <a:r>
              <a:rPr lang="en-US" sz="1200" b="0" i="0" u="none" strike="noStrike" kern="1200" dirty="0" smtClean="0">
                <a:solidFill>
                  <a:schemeClr val="tx1"/>
                </a:solidFill>
                <a:effectLst/>
                <a:latin typeface="+mn-lt"/>
                <a:ea typeface="+mn-ea"/>
                <a:cs typeface="+mn-cs"/>
              </a:rPr>
              <a:t>, kids and developers working on </a:t>
            </a:r>
            <a:r>
              <a:rPr lang="en-US" sz="1200" b="0" i="0" u="none" strike="noStrike" kern="1200" dirty="0" err="1" smtClean="0">
                <a:solidFill>
                  <a:schemeClr val="tx1"/>
                </a:solidFill>
                <a:effectLst/>
                <a:latin typeface="+mn-lt"/>
                <a:ea typeface="+mn-ea"/>
                <a:cs typeface="+mn-cs"/>
              </a:rPr>
              <a:t>MineCraft</a:t>
            </a:r>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Broadened outside academia and researchers to include:</a:t>
            </a:r>
          </a:p>
          <a:p>
            <a:pPr lvl="2" rtl="0" fontAlgn="base"/>
            <a:r>
              <a:rPr lang="en-US" sz="1200" b="0" i="0" u="none" strike="noStrike" kern="1200" dirty="0" err="1" smtClean="0">
                <a:solidFill>
                  <a:schemeClr val="tx1"/>
                </a:solidFill>
                <a:effectLst/>
                <a:latin typeface="+mn-lt"/>
                <a:ea typeface="+mn-ea"/>
                <a:cs typeface="+mn-cs"/>
              </a:rPr>
              <a:t>Gov</a:t>
            </a:r>
            <a:endParaRPr lang="en-US" sz="1200" b="0" i="0" u="none" strike="noStrike" kern="1200" dirty="0" smtClean="0">
              <a:solidFill>
                <a:schemeClr val="tx1"/>
              </a:solidFill>
              <a:effectLst/>
              <a:latin typeface="+mn-lt"/>
              <a:ea typeface="+mn-ea"/>
              <a:cs typeface="+mn-cs"/>
            </a:endParaRPr>
          </a:p>
          <a:p>
            <a:pPr lvl="2" rtl="0" fontAlgn="base"/>
            <a:r>
              <a:rPr lang="en-US" sz="1200" b="0" i="0" u="none" strike="noStrike" kern="1200" dirty="0" smtClean="0">
                <a:solidFill>
                  <a:schemeClr val="tx1"/>
                </a:solidFill>
                <a:effectLst/>
                <a:latin typeface="+mn-lt"/>
                <a:ea typeface="+mn-ea"/>
                <a:cs typeface="+mn-cs"/>
              </a:rPr>
              <a:t>NGO</a:t>
            </a:r>
          </a:p>
          <a:p>
            <a:pPr lvl="2" rtl="0" fontAlgn="base"/>
            <a:r>
              <a:rPr lang="en-US" sz="1200" b="0" i="0" u="none" strike="noStrike" kern="1200" dirty="0" smtClean="0">
                <a:solidFill>
                  <a:schemeClr val="tx1"/>
                </a:solidFill>
                <a:effectLst/>
                <a:latin typeface="+mn-lt"/>
                <a:ea typeface="+mn-ea"/>
                <a:cs typeface="+mn-cs"/>
              </a:rPr>
              <a:t>Citizen </a:t>
            </a:r>
            <a:r>
              <a:rPr lang="en-US" sz="1200" b="0" i="0" u="none" strike="noStrike" kern="1200" dirty="0" err="1" smtClean="0">
                <a:solidFill>
                  <a:schemeClr val="tx1"/>
                </a:solidFill>
                <a:effectLst/>
                <a:latin typeface="+mn-lt"/>
                <a:ea typeface="+mn-ea"/>
                <a:cs typeface="+mn-cs"/>
              </a:rPr>
              <a:t>sci</a:t>
            </a:r>
            <a:endParaRPr lang="en-US" sz="1200" b="0" i="0" u="none" strike="noStrike" kern="1200" dirty="0" smtClean="0">
              <a:solidFill>
                <a:schemeClr val="tx1"/>
              </a:solidFill>
              <a:effectLst/>
              <a:latin typeface="+mn-lt"/>
              <a:ea typeface="+mn-ea"/>
              <a:cs typeface="+mn-cs"/>
            </a:endParaRPr>
          </a:p>
          <a:p>
            <a:pPr lvl="3" rtl="0" fontAlgn="base"/>
            <a:r>
              <a:rPr lang="en-US" sz="1200" b="0" i="0" u="none" strike="noStrike" kern="1200" dirty="0" smtClean="0">
                <a:solidFill>
                  <a:schemeClr val="tx1"/>
                </a:solidFill>
                <a:effectLst/>
                <a:latin typeface="+mn-lt"/>
                <a:ea typeface="+mn-ea"/>
                <a:cs typeface="+mn-cs"/>
              </a:rPr>
              <a:t>Required thinking about language we use; less jargon</a:t>
            </a:r>
          </a:p>
          <a:p>
            <a:pPr lvl="3" rtl="0" fontAlgn="base"/>
            <a:r>
              <a:rPr lang="en-US" sz="1200" b="0" i="0" u="none" strike="noStrike" kern="1200" dirty="0" smtClean="0">
                <a:solidFill>
                  <a:schemeClr val="tx1"/>
                </a:solidFill>
                <a:effectLst/>
                <a:latin typeface="+mn-lt"/>
                <a:ea typeface="+mn-ea"/>
                <a:cs typeface="+mn-cs"/>
              </a:rPr>
              <a:t>More explicitly address WHY this is important</a:t>
            </a:r>
          </a:p>
          <a:p>
            <a:pPr lvl="3" rtl="0" fontAlgn="base"/>
            <a:r>
              <a:rPr lang="en-US" sz="1200" b="0" i="0" u="none" strike="noStrike" kern="1200" dirty="0" smtClean="0">
                <a:solidFill>
                  <a:schemeClr val="tx1"/>
                </a:solidFill>
                <a:effectLst/>
                <a:latin typeface="+mn-lt"/>
                <a:ea typeface="+mn-ea"/>
                <a:cs typeface="+mn-cs"/>
              </a:rPr>
              <a:t>Make it as easy as possible</a:t>
            </a:r>
          </a:p>
          <a:p>
            <a:pPr lvl="3" rtl="0" fontAlgn="base"/>
            <a:r>
              <a:rPr lang="en-US" sz="1200" b="0" i="0" u="none" strike="noStrike" kern="1200" dirty="0" smtClean="0">
                <a:solidFill>
                  <a:schemeClr val="tx1"/>
                </a:solidFill>
                <a:effectLst/>
                <a:latin typeface="+mn-lt"/>
                <a:ea typeface="+mn-ea"/>
                <a:cs typeface="+mn-cs"/>
              </a:rPr>
              <a:t>Make it fun and interesting</a:t>
            </a:r>
          </a:p>
          <a:p>
            <a:pPr lvl="3" rtl="0" fontAlgn="base"/>
            <a:r>
              <a:rPr lang="en-US" sz="1200" b="0" i="0" u="none" strike="noStrike" kern="1200" dirty="0" smtClean="0">
                <a:solidFill>
                  <a:schemeClr val="tx1"/>
                </a:solidFill>
                <a:effectLst/>
                <a:latin typeface="+mn-lt"/>
                <a:ea typeface="+mn-ea"/>
                <a:cs typeface="+mn-cs"/>
              </a:rPr>
              <a:t>Bring in lots of real life examples: Primer 1 </a:t>
            </a:r>
          </a:p>
          <a:p>
            <a:pPr lvl="2"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96F46C-FE24-4C58-ADF4-E5DDE3674C98}" type="slidenum">
              <a:rPr lang="en-US" smtClean="0"/>
              <a:t>17</a:t>
            </a:fld>
            <a:endParaRPr lang="en-US"/>
          </a:p>
        </p:txBody>
      </p:sp>
    </p:spTree>
    <p:extLst>
      <p:ext uri="{BB962C8B-B14F-4D97-AF65-F5344CB8AC3E}">
        <p14:creationId xmlns:p14="http://schemas.microsoft.com/office/powerpoint/2010/main" val="400869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Coffee</a:t>
            </a:r>
            <a:r>
              <a:rPr lang="en-US" sz="1200" b="0" i="0" u="none" strike="noStrike" kern="1200" baseline="0" dirty="0" smtClean="0">
                <a:solidFill>
                  <a:schemeClr val="tx1"/>
                </a:solidFill>
                <a:effectLst/>
                <a:latin typeface="+mn-lt"/>
                <a:ea typeface="+mn-ea"/>
                <a:cs typeface="+mn-cs"/>
              </a:rPr>
              <a:t> like Mozilla</a:t>
            </a:r>
            <a:endParaRPr lang="en-US" dirty="0" smtClean="0">
              <a:effectLst/>
            </a:endParaRPr>
          </a:p>
        </p:txBody>
      </p:sp>
      <p:sp>
        <p:nvSpPr>
          <p:cNvPr id="4" name="Slide Number Placeholder 3"/>
          <p:cNvSpPr>
            <a:spLocks noGrp="1"/>
          </p:cNvSpPr>
          <p:nvPr>
            <p:ph type="sldNum" sz="quarter" idx="10"/>
          </p:nvPr>
        </p:nvSpPr>
        <p:spPr/>
        <p:txBody>
          <a:bodyPr/>
          <a:lstStyle/>
          <a:p>
            <a:fld id="{B996F46C-FE24-4C58-ADF4-E5DDE3674C98}" type="slidenum">
              <a:rPr lang="en-US" smtClean="0"/>
              <a:t>18</a:t>
            </a:fld>
            <a:endParaRPr lang="en-US"/>
          </a:p>
        </p:txBody>
      </p:sp>
    </p:spTree>
    <p:extLst>
      <p:ext uri="{BB962C8B-B14F-4D97-AF65-F5344CB8AC3E}">
        <p14:creationId xmlns:p14="http://schemas.microsoft.com/office/powerpoint/2010/main" val="3431618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19</a:t>
            </a:fld>
            <a:endParaRPr lang="en-US"/>
          </a:p>
        </p:txBody>
      </p:sp>
    </p:spTree>
    <p:extLst>
      <p:ext uri="{BB962C8B-B14F-4D97-AF65-F5344CB8AC3E}">
        <p14:creationId xmlns:p14="http://schemas.microsoft.com/office/powerpoint/2010/main" val="261655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400" cy="4114800"/>
          </a:xfrm>
          <a:prstGeom prst="rect">
            <a:avLst/>
          </a:prstGeom>
          <a:noFill/>
          <a:ln>
            <a:noFill/>
          </a:ln>
        </p:spPr>
        <p:txBody>
          <a:bodyPr lIns="82283" tIns="82283" rIns="82283" bIns="82283" anchor="t" anchorCtr="0">
            <a:noAutofit/>
          </a:bodyPr>
          <a:lstStyle/>
          <a:p>
            <a:pPr>
              <a:buClr>
                <a:schemeClr val="dk1"/>
              </a:buClr>
              <a:buSzPct val="25000"/>
            </a:pPr>
            <a:endParaRPr sz="13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400" cy="4114800"/>
          </a:xfrm>
          <a:prstGeom prst="rect">
            <a:avLst/>
          </a:prstGeom>
          <a:noFill/>
          <a:ln>
            <a:noFill/>
          </a:ln>
        </p:spPr>
        <p:txBody>
          <a:bodyPr lIns="82283" tIns="82283" rIns="82283" bIns="82283" anchor="t" anchorCtr="0">
            <a:noAutofit/>
          </a:bodyPr>
          <a:lstStyle/>
          <a:p>
            <a:pPr>
              <a:buClr>
                <a:schemeClr val="dk1"/>
              </a:buClr>
              <a:buSzPct val="25000"/>
            </a:pPr>
            <a:endParaRPr sz="13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400" cy="4114800"/>
          </a:xfrm>
          <a:prstGeom prst="rect">
            <a:avLst/>
          </a:prstGeom>
          <a:noFill/>
          <a:ln>
            <a:noFill/>
          </a:ln>
        </p:spPr>
        <p:txBody>
          <a:bodyPr lIns="82283" tIns="82283" rIns="82283" bIns="82283" anchor="t" anchorCtr="0">
            <a:noAutofit/>
          </a:bodyPr>
          <a:lstStyle/>
          <a:p>
            <a:pPr>
              <a:buClr>
                <a:schemeClr val="dk1"/>
              </a:buClr>
              <a:buSzPct val="25000"/>
            </a:pPr>
            <a:endParaRPr sz="13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17220" y="3909060"/>
            <a:ext cx="4937760" cy="3703320"/>
          </a:xfrm>
          <a:prstGeom prst="rect">
            <a:avLst/>
          </a:prstGeom>
          <a:noFill/>
          <a:ln>
            <a:noFill/>
          </a:ln>
        </p:spPr>
        <p:txBody>
          <a:bodyPr lIns="82283" tIns="82283" rIns="82283" bIns="82283" anchor="ctr" anchorCtr="0">
            <a:noAutofit/>
          </a:bodyPr>
          <a:lstStyle/>
          <a:p>
            <a:pPr>
              <a:buClr>
                <a:schemeClr val="dk1"/>
              </a:buClr>
              <a:buSzPct val="25000"/>
            </a:pPr>
            <a:endParaRPr sz="1000">
              <a:solidFill>
                <a:schemeClr val="dk1"/>
              </a:solidFill>
              <a:latin typeface="Arial"/>
              <a:ea typeface="Arial"/>
              <a:cs typeface="Arial"/>
              <a:sym typeface="Arial"/>
            </a:endParaRPr>
          </a:p>
        </p:txBody>
      </p:sp>
      <p:sp>
        <p:nvSpPr>
          <p:cNvPr id="91" name="Shape 91"/>
          <p:cNvSpPr>
            <a:spLocks noGrp="1" noRot="1" noChangeAspect="1"/>
          </p:cNvSpPr>
          <p:nvPr>
            <p:ph type="sldImg" idx="2"/>
          </p:nvPr>
        </p:nvSpPr>
        <p:spPr>
          <a:xfrm>
            <a:off x="1028700" y="617538"/>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17221" y="3909060"/>
            <a:ext cx="4937759" cy="3703320"/>
          </a:xfrm>
          <a:prstGeom prst="rect">
            <a:avLst/>
          </a:prstGeom>
          <a:noFill/>
          <a:ln>
            <a:noFill/>
          </a:ln>
        </p:spPr>
        <p:txBody>
          <a:bodyPr lIns="82283" tIns="82283" rIns="82283" bIns="82283" anchor="ctr" anchorCtr="0">
            <a:noAutofit/>
          </a:bodyPr>
          <a:lstStyle/>
          <a:p>
            <a:pPr>
              <a:buClr>
                <a:schemeClr val="dk1"/>
              </a:buClr>
              <a:buSzPct val="25000"/>
            </a:pPr>
            <a:endParaRPr sz="1000">
              <a:solidFill>
                <a:schemeClr val="dk1"/>
              </a:solidFill>
              <a:latin typeface="Arial"/>
              <a:ea typeface="Arial"/>
              <a:cs typeface="Arial"/>
              <a:sym typeface="Arial"/>
            </a:endParaRPr>
          </a:p>
        </p:txBody>
      </p:sp>
      <p:sp>
        <p:nvSpPr>
          <p:cNvPr id="97" name="Shape 97"/>
          <p:cNvSpPr>
            <a:spLocks noGrp="1" noRot="1" noChangeAspect="1"/>
          </p:cNvSpPr>
          <p:nvPr>
            <p:ph type="sldImg" idx="2"/>
          </p:nvPr>
        </p:nvSpPr>
        <p:spPr>
          <a:xfrm>
            <a:off x="1028700" y="617538"/>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Resources at end of slide deck.</a:t>
            </a:r>
          </a:p>
          <a:p>
            <a:pPr marL="0" indent="0">
              <a:buFontTx/>
              <a:buNone/>
            </a:pPr>
            <a:r>
              <a:rPr lang="en-US" baseline="0" dirty="0" smtClean="0"/>
              <a:t>These materials will be made available.</a:t>
            </a:r>
          </a:p>
        </p:txBody>
      </p:sp>
      <p:sp>
        <p:nvSpPr>
          <p:cNvPr id="4" name="Slide Number Placeholder 3"/>
          <p:cNvSpPr>
            <a:spLocks noGrp="1"/>
          </p:cNvSpPr>
          <p:nvPr>
            <p:ph type="sldNum" sz="quarter" idx="10"/>
          </p:nvPr>
        </p:nvSpPr>
        <p:spPr/>
        <p:txBody>
          <a:bodyPr/>
          <a:lstStyle/>
          <a:p>
            <a:fld id="{B996F46C-FE24-4C58-ADF4-E5DDE3674C98}" type="slidenum">
              <a:rPr lang="en-US" smtClean="0"/>
              <a:t>7</a:t>
            </a:fld>
            <a:endParaRPr lang="en-US"/>
          </a:p>
        </p:txBody>
      </p:sp>
    </p:spTree>
    <p:extLst>
      <p:ext uri="{BB962C8B-B14F-4D97-AF65-F5344CB8AC3E}">
        <p14:creationId xmlns:p14="http://schemas.microsoft.com/office/powerpoint/2010/main" val="166285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200" b="0" i="0" u="none" strike="noStrike" kern="1200" dirty="0" smtClean="0">
                <a:solidFill>
                  <a:schemeClr val="tx1"/>
                </a:solidFill>
                <a:effectLst/>
                <a:latin typeface="+mn-lt"/>
                <a:ea typeface="+mn-ea"/>
                <a:cs typeface="+mn-cs"/>
              </a:rPr>
              <a:t>What is Mozilla?</a:t>
            </a:r>
          </a:p>
          <a:p>
            <a:pPr lvl="2" rtl="0" fontAlgn="base"/>
            <a:r>
              <a:rPr lang="en-US" sz="1200" b="0" i="0" u="none" strike="noStrike" kern="1200" dirty="0" smtClean="0">
                <a:solidFill>
                  <a:schemeClr val="tx1"/>
                </a:solidFill>
                <a:effectLst/>
                <a:latin typeface="+mn-lt"/>
                <a:ea typeface="+mn-ea"/>
                <a:cs typeface="+mn-cs"/>
              </a:rPr>
              <a:t>Corporation side - Firefox; </a:t>
            </a:r>
          </a:p>
          <a:p>
            <a:pPr lvl="2" rtl="0" fontAlgn="base"/>
            <a:r>
              <a:rPr lang="en-US" sz="1200" b="0" i="0" u="none" strike="noStrike" kern="1200" dirty="0" smtClean="0">
                <a:solidFill>
                  <a:schemeClr val="tx1"/>
                </a:solidFill>
                <a:effectLst/>
                <a:latin typeface="+mn-lt"/>
                <a:ea typeface="+mn-ea"/>
                <a:cs typeface="+mn-cs"/>
              </a:rPr>
              <a:t>Foundation side - owns the corporation and is comprised of paid employees and volunteers pursuing a mission to ensure the Internet is a global public resource, open and accessible to all.</a:t>
            </a:r>
          </a:p>
          <a:p>
            <a:pPr lvl="1" rtl="0" fontAlgn="base"/>
            <a:r>
              <a:rPr lang="en-US" sz="1200" b="0" i="0" u="none" strike="noStrike" kern="1200" dirty="0" smtClean="0">
                <a:solidFill>
                  <a:schemeClr val="tx1"/>
                </a:solidFill>
                <a:effectLst/>
                <a:latin typeface="+mn-lt"/>
                <a:ea typeface="+mn-ea"/>
                <a:cs typeface="+mn-cs"/>
              </a:rPr>
              <a:t>What do I do for them?</a:t>
            </a:r>
          </a:p>
          <a:p>
            <a:pPr lvl="2" rtl="0" fontAlgn="base"/>
            <a:r>
              <a:rPr lang="en-US" sz="1200" b="0" i="0" u="none" strike="noStrike" kern="1200" dirty="0" smtClean="0">
                <a:solidFill>
                  <a:schemeClr val="tx1"/>
                </a:solidFill>
                <a:effectLst/>
                <a:latin typeface="+mn-lt"/>
                <a:ea typeface="+mn-ea"/>
                <a:cs typeface="+mn-cs"/>
              </a:rPr>
              <a:t>I work on the Mozilla Science Lab Team as Open Data Training Lead - leading development of curriculum around open data; training for practitioners as well as developing training for trainers in this area.</a:t>
            </a:r>
          </a:p>
          <a:p>
            <a:pPr lvl="1" rtl="0" fontAlgn="base"/>
            <a:r>
              <a:rPr lang="en-US" sz="1200" b="0" i="0" u="none" strike="noStrike" kern="1200" dirty="0" smtClean="0">
                <a:solidFill>
                  <a:schemeClr val="tx1"/>
                </a:solidFill>
                <a:effectLst/>
                <a:latin typeface="+mn-lt"/>
                <a:ea typeface="+mn-ea"/>
                <a:cs typeface="+mn-cs"/>
              </a:rPr>
              <a:t>How I got here</a:t>
            </a:r>
          </a:p>
          <a:p>
            <a:pPr lvl="2" rtl="0" fontAlgn="base"/>
            <a:r>
              <a:rPr lang="en-US" sz="1200" b="0" i="0" u="none" strike="noStrike" kern="1200" dirty="0" smtClean="0">
                <a:solidFill>
                  <a:schemeClr val="tx1"/>
                </a:solidFill>
                <a:effectLst/>
                <a:latin typeface="+mn-lt"/>
                <a:ea typeface="+mn-ea"/>
                <a:cs typeface="+mn-cs"/>
              </a:rPr>
              <a:t>Former Atmospheric Science Librarian, Assessment Librarian, and Data Services Coordinator at UW.  All of those have contributed to where I am right now.</a:t>
            </a:r>
          </a:p>
          <a:p>
            <a:pPr lvl="2" rtl="0" fontAlgn="base"/>
            <a:r>
              <a:rPr lang="en-US" sz="1200" b="0" i="0" u="none" strike="noStrike" kern="1200" dirty="0" smtClean="0">
                <a:solidFill>
                  <a:schemeClr val="tx1"/>
                </a:solidFill>
                <a:effectLst/>
                <a:latin typeface="+mn-lt"/>
                <a:ea typeface="+mn-ea"/>
                <a:cs typeface="+mn-cs"/>
              </a:rPr>
              <a:t>Five years ago I was in the first cohort of the ARL </a:t>
            </a:r>
            <a:r>
              <a:rPr lang="en-US" sz="1200" b="0" i="0" u="none" strike="noStrike" kern="1200" dirty="0" err="1" smtClean="0">
                <a:solidFill>
                  <a:schemeClr val="tx1"/>
                </a:solidFill>
                <a:effectLst/>
                <a:latin typeface="+mn-lt"/>
                <a:ea typeface="+mn-ea"/>
                <a:cs typeface="+mn-cs"/>
              </a:rPr>
              <a:t>eScience</a:t>
            </a:r>
            <a:r>
              <a:rPr lang="en-US" sz="1200" b="0" i="0" u="none" strike="noStrike" kern="1200" dirty="0" smtClean="0">
                <a:solidFill>
                  <a:schemeClr val="tx1"/>
                </a:solidFill>
                <a:effectLst/>
                <a:latin typeface="+mn-lt"/>
                <a:ea typeface="+mn-ea"/>
                <a:cs typeface="+mn-cs"/>
              </a:rPr>
              <a:t> Institute</a:t>
            </a:r>
            <a:r>
              <a:rPr lang="en-US" sz="1200" b="0" i="0" u="none" strike="noStrike" kern="1200" baseline="0" dirty="0" smtClean="0">
                <a:solidFill>
                  <a:schemeClr val="tx1"/>
                </a:solidFill>
                <a:effectLst/>
                <a:latin typeface="+mn-lt"/>
                <a:ea typeface="+mn-ea"/>
                <a:cs typeface="+mn-cs"/>
              </a:rPr>
              <a:t> w/ two of my associate deans</a:t>
            </a:r>
            <a:endParaRPr lang="en-US" sz="1200" b="0" i="0" u="none" strike="noStrike" kern="1200" dirty="0" smtClean="0">
              <a:solidFill>
                <a:schemeClr val="tx1"/>
              </a:solidFill>
              <a:effectLst/>
              <a:latin typeface="+mn-lt"/>
              <a:ea typeface="+mn-ea"/>
              <a:cs typeface="+mn-cs"/>
            </a:endParaRPr>
          </a:p>
          <a:p>
            <a:pPr lvl="2" rtl="0" fontAlgn="base"/>
            <a:r>
              <a:rPr lang="en-US" sz="1200" b="0" i="0" u="none" strike="noStrike" kern="1200" dirty="0" smtClean="0">
                <a:solidFill>
                  <a:schemeClr val="tx1"/>
                </a:solidFill>
                <a:effectLst/>
                <a:latin typeface="+mn-lt"/>
                <a:ea typeface="+mn-ea"/>
                <a:cs typeface="+mn-cs"/>
              </a:rPr>
              <a:t>Our success at UW and at Mozilla is built on community building</a:t>
            </a:r>
          </a:p>
          <a:p>
            <a:pPr lvl="3" rtl="0" fontAlgn="base"/>
            <a:r>
              <a:rPr lang="en-US" sz="1200" b="0" i="0" u="none" strike="noStrike" kern="1200" dirty="0" smtClean="0">
                <a:solidFill>
                  <a:schemeClr val="tx1"/>
                </a:solidFill>
                <a:effectLst/>
                <a:latin typeface="+mn-lt"/>
                <a:ea typeface="+mn-ea"/>
                <a:cs typeface="+mn-cs"/>
              </a:rPr>
              <a:t>Research Data Services is not a one-person show</a:t>
            </a:r>
          </a:p>
          <a:p>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8</a:t>
            </a:fld>
            <a:endParaRPr lang="en-US"/>
          </a:p>
        </p:txBody>
      </p:sp>
    </p:spTree>
    <p:extLst>
      <p:ext uri="{BB962C8B-B14F-4D97-AF65-F5344CB8AC3E}">
        <p14:creationId xmlns:p14="http://schemas.microsoft.com/office/powerpoint/2010/main" val="199612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200" b="0" i="0" u="none" strike="noStrike" kern="1200" dirty="0" smtClean="0">
                <a:solidFill>
                  <a:schemeClr val="tx1"/>
                </a:solidFill>
                <a:effectLst/>
                <a:latin typeface="+mn-lt"/>
                <a:ea typeface="+mn-ea"/>
                <a:cs typeface="+mn-cs"/>
              </a:rPr>
              <a:t>I was the first.  </a:t>
            </a:r>
          </a:p>
          <a:p>
            <a:pPr lvl="2" rtl="0" fontAlgn="base"/>
            <a:r>
              <a:rPr lang="en-US" sz="1200" b="0" i="0" u="none" strike="noStrike" kern="1200" dirty="0" smtClean="0">
                <a:solidFill>
                  <a:schemeClr val="tx1"/>
                </a:solidFill>
                <a:effectLst/>
                <a:latin typeface="+mn-lt"/>
                <a:ea typeface="+mn-ea"/>
                <a:cs typeface="+mn-cs"/>
              </a:rPr>
              <a:t>Library committee to determine need for research data services support</a:t>
            </a:r>
          </a:p>
          <a:p>
            <a:pPr lvl="2" rtl="0" fontAlgn="base"/>
            <a:r>
              <a:rPr lang="en-US" sz="1200" b="0" i="0" u="none" strike="noStrike" kern="1200" dirty="0" smtClean="0">
                <a:solidFill>
                  <a:schemeClr val="tx1"/>
                </a:solidFill>
                <a:effectLst/>
                <a:latin typeface="+mn-lt"/>
                <a:ea typeface="+mn-ea"/>
                <a:cs typeface="+mn-cs"/>
              </a:rPr>
              <a:t>Environmental scan</a:t>
            </a:r>
          </a:p>
          <a:p>
            <a:pPr lvl="3" rtl="0" fontAlgn="base"/>
            <a:r>
              <a:rPr lang="en-US" sz="1200" b="0" i="0" u="none" strike="noStrike" kern="1200" dirty="0" smtClean="0">
                <a:solidFill>
                  <a:schemeClr val="tx1"/>
                </a:solidFill>
                <a:effectLst/>
                <a:latin typeface="+mn-lt"/>
                <a:ea typeface="+mn-ea"/>
                <a:cs typeface="+mn-cs"/>
              </a:rPr>
              <a:t>Who’s doing stuff already?</a:t>
            </a:r>
            <a:endParaRPr lang="en-US" dirty="0" smtClean="0">
              <a:effectLst/>
            </a:endParaRPr>
          </a:p>
          <a:p>
            <a:pPr lvl="1" rtl="0" fontAlgn="base"/>
            <a:r>
              <a:rPr lang="en-US" sz="1200" b="0" i="0" u="none" strike="noStrike" kern="1200" dirty="0" smtClean="0">
                <a:solidFill>
                  <a:schemeClr val="tx1"/>
                </a:solidFill>
                <a:effectLst/>
                <a:latin typeface="+mn-lt"/>
                <a:ea typeface="+mn-ea"/>
                <a:cs typeface="+mn-cs"/>
              </a:rPr>
              <a:t>Wasn’t sure EXACTLY what our constituents wanted / needed</a:t>
            </a:r>
          </a:p>
          <a:p>
            <a:pPr lvl="2" rtl="0" fontAlgn="base"/>
            <a:r>
              <a:rPr lang="en-US" sz="1200" b="0" i="0" u="none" strike="noStrike" kern="1200" dirty="0" err="1" smtClean="0">
                <a:solidFill>
                  <a:schemeClr val="tx1"/>
                </a:solidFill>
                <a:effectLst/>
                <a:latin typeface="+mn-lt"/>
                <a:ea typeface="+mn-ea"/>
                <a:cs typeface="+mn-cs"/>
              </a:rPr>
              <a:t>Jessamyn</a:t>
            </a:r>
            <a:r>
              <a:rPr lang="en-US" sz="1200" b="0" i="0" u="none" strike="noStrike" kern="1200" dirty="0" smtClean="0">
                <a:solidFill>
                  <a:schemeClr val="tx1"/>
                </a:solidFill>
                <a:effectLst/>
                <a:latin typeface="+mn-lt"/>
                <a:ea typeface="+mn-ea"/>
                <a:cs typeface="+mn-cs"/>
              </a:rPr>
              <a:t> West quote</a:t>
            </a:r>
          </a:p>
          <a:p>
            <a:pPr lvl="3" rtl="0" fontAlgn="base"/>
            <a:r>
              <a:rPr lang="en-US" sz="1200" b="0" i="0" u="none" strike="noStrike" kern="1200" dirty="0" smtClean="0">
                <a:solidFill>
                  <a:schemeClr val="tx1"/>
                </a:solidFill>
                <a:effectLst/>
                <a:latin typeface="+mn-lt"/>
                <a:ea typeface="+mn-ea"/>
                <a:cs typeface="+mn-cs"/>
              </a:rPr>
              <a:t>“…when people have an information need, they’ll always ask people they know before they ask a librarian. The trick is making sure that librarians are some of the people they know.”</a:t>
            </a:r>
          </a:p>
          <a:p>
            <a:pPr lvl="2" rtl="0" fontAlgn="base"/>
            <a:r>
              <a:rPr lang="en-US" sz="1200" b="0" i="0" u="none" strike="noStrike" kern="1200" dirty="0" smtClean="0">
                <a:solidFill>
                  <a:schemeClr val="tx1"/>
                </a:solidFill>
                <a:effectLst/>
                <a:latin typeface="+mn-lt"/>
                <a:ea typeface="+mn-ea"/>
                <a:cs typeface="+mn-cs"/>
              </a:rPr>
              <a:t>They weren’t going to come to me, so I had to go to them</a:t>
            </a:r>
          </a:p>
          <a:p>
            <a:pPr lvl="3" rtl="0" fontAlgn="base"/>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96F46C-FE24-4C58-ADF4-E5DDE3674C98}" type="slidenum">
              <a:rPr lang="en-US" smtClean="0"/>
              <a:t>9</a:t>
            </a:fld>
            <a:endParaRPr lang="en-US"/>
          </a:p>
        </p:txBody>
      </p:sp>
    </p:spTree>
    <p:extLst>
      <p:ext uri="{BB962C8B-B14F-4D97-AF65-F5344CB8AC3E}">
        <p14:creationId xmlns:p14="http://schemas.microsoft.com/office/powerpoint/2010/main" val="4240390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DA99BD-6700-47C7-9B65-82A3AC9598F9}" type="datetimeFigureOut">
              <a:rPr lang="en-US" smtClean="0"/>
              <a:t>5/18/2016</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4011" y="6219077"/>
            <a:ext cx="2085975" cy="568902"/>
          </a:xfrm>
          <a:prstGeom prst="rect">
            <a:avLst/>
          </a:prstGeom>
        </p:spPr>
      </p:pic>
    </p:spTree>
    <p:extLst>
      <p:ext uri="{BB962C8B-B14F-4D97-AF65-F5344CB8AC3E}">
        <p14:creationId xmlns:p14="http://schemas.microsoft.com/office/powerpoint/2010/main" val="234801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DA99BD-6700-47C7-9B65-82A3AC9598F9}" type="datetimeFigureOut">
              <a:rPr lang="en-US" smtClean="0"/>
              <a:t>5/18/2016</a:t>
            </a:fld>
            <a:endParaRPr lang="en-US"/>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EB7FD841-F9B8-4044-84B4-99A34E83E6F0}" type="slidenum">
              <a:rPr lang="en-US" smtClean="0"/>
              <a:t>‹#›</a:t>
            </a:fld>
            <a:endParaRPr lang="en-US"/>
          </a:p>
        </p:txBody>
      </p:sp>
    </p:spTree>
    <p:extLst>
      <p:ext uri="{BB962C8B-B14F-4D97-AF65-F5344CB8AC3E}">
        <p14:creationId xmlns:p14="http://schemas.microsoft.com/office/powerpoint/2010/main" val="73888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3DA99BD-6700-47C7-9B65-82A3AC9598F9}" type="datetimeFigureOut">
              <a:rPr lang="en-US" smtClean="0"/>
              <a:t>5/18/2016</a:t>
            </a:fld>
            <a:endParaRPr lang="en-US"/>
          </a:p>
        </p:txBody>
      </p:sp>
      <p:sp>
        <p:nvSpPr>
          <p:cNvPr id="5" name="Footer Placeholder 4"/>
          <p:cNvSpPr>
            <a:spLocks noGrp="1"/>
          </p:cNvSpPr>
          <p:nvPr>
            <p:ph type="ftr" sz="quarter" idx="11"/>
          </p:nvPr>
        </p:nvSpPr>
        <p:spPr>
          <a:xfrm>
            <a:off x="3776135" y="6422854"/>
            <a:ext cx="42796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3048" y="6422854"/>
            <a:ext cx="879759" cy="365125"/>
          </a:xfrm>
          <a:prstGeom prst="rect">
            <a:avLst/>
          </a:prstGeom>
        </p:spPr>
        <p:txBody>
          <a:bodyPr/>
          <a:lstStyle/>
          <a:p>
            <a:fld id="{EB7FD841-F9B8-4044-84B4-99A34E83E6F0}" type="slidenum">
              <a:rPr lang="en-US" smtClean="0"/>
              <a:t>‹#›</a:t>
            </a:fld>
            <a:endParaRPr lang="en-US"/>
          </a:p>
        </p:txBody>
      </p:sp>
    </p:spTree>
    <p:extLst>
      <p:ext uri="{BB962C8B-B14F-4D97-AF65-F5344CB8AC3E}">
        <p14:creationId xmlns:p14="http://schemas.microsoft.com/office/powerpoint/2010/main" val="307078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914413" y="608659"/>
            <a:ext cx="10363199" cy="1144428"/>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6694" lvl="5" algn="ctr" rtl="0">
              <a:spcBef>
                <a:spcPts val="0"/>
              </a:spcBef>
              <a:spcAft>
                <a:spcPts val="0"/>
              </a:spcAft>
              <a:defRPr/>
            </a:lvl6pPr>
            <a:lvl7pPr marL="913376" lvl="6" algn="ctr" rtl="0">
              <a:spcBef>
                <a:spcPts val="0"/>
              </a:spcBef>
              <a:spcAft>
                <a:spcPts val="0"/>
              </a:spcAft>
              <a:defRPr/>
            </a:lvl7pPr>
            <a:lvl8pPr marL="1370066" lvl="7" algn="ctr" rtl="0">
              <a:spcBef>
                <a:spcPts val="0"/>
              </a:spcBef>
              <a:spcAft>
                <a:spcPts val="0"/>
              </a:spcAft>
              <a:defRPr/>
            </a:lvl8pPr>
            <a:lvl9pPr marL="1826751" lvl="8" algn="ctr" rtl="0">
              <a:spcBef>
                <a:spcPts val="0"/>
              </a:spcBef>
              <a:spcAft>
                <a:spcPts val="0"/>
              </a:spcAft>
              <a:defRPr/>
            </a:lvl9pPr>
          </a:lstStyle>
          <a:p>
            <a:endParaRPr/>
          </a:p>
        </p:txBody>
      </p:sp>
      <p:sp>
        <p:nvSpPr>
          <p:cNvPr id="30" name="Shape 30"/>
          <p:cNvSpPr txBox="1">
            <a:spLocks noGrp="1"/>
          </p:cNvSpPr>
          <p:nvPr>
            <p:ph type="body" idx="1"/>
          </p:nvPr>
        </p:nvSpPr>
        <p:spPr>
          <a:xfrm>
            <a:off x="914413" y="1980258"/>
            <a:ext cx="10363199" cy="4116227"/>
          </a:xfrm>
          <a:prstGeom prst="rect">
            <a:avLst/>
          </a:prstGeom>
          <a:noFill/>
          <a:ln>
            <a:noFill/>
          </a:ln>
        </p:spPr>
        <p:txBody>
          <a:bodyPr lIns="91425" tIns="91425" rIns="91425" bIns="91425" anchor="t" anchorCtr="0"/>
          <a:lstStyle>
            <a:lvl1pPr marL="342515" lvl="0" indent="-25014" algn="l" rtl="0">
              <a:spcBef>
                <a:spcPts val="640"/>
              </a:spcBef>
              <a:spcAft>
                <a:spcPts val="0"/>
              </a:spcAft>
              <a:buClr>
                <a:schemeClr val="dk1"/>
              </a:buClr>
              <a:buFont typeface="Arial"/>
              <a:buChar char="●"/>
              <a:defRPr/>
            </a:lvl1pPr>
            <a:lvl2pPr marL="742119" lvl="1" indent="-11868" algn="l" rtl="0">
              <a:spcBef>
                <a:spcPts val="560"/>
              </a:spcBef>
              <a:spcAft>
                <a:spcPts val="0"/>
              </a:spcAft>
              <a:buClr>
                <a:schemeClr val="dk1"/>
              </a:buClr>
              <a:buFont typeface="Arial"/>
              <a:buChar char="●"/>
              <a:defRPr/>
            </a:lvl2pPr>
            <a:lvl3pPr marL="1141718" lvl="2" indent="13981" algn="l" rtl="0">
              <a:spcBef>
                <a:spcPts val="480"/>
              </a:spcBef>
              <a:spcAft>
                <a:spcPts val="0"/>
              </a:spcAft>
              <a:buClr>
                <a:schemeClr val="dk1"/>
              </a:buClr>
              <a:buFont typeface="Arial"/>
              <a:buChar char="●"/>
              <a:defRPr/>
            </a:lvl3pPr>
            <a:lvl4pPr marL="1598408" lvl="3" indent="-36307" algn="l" rtl="0">
              <a:spcBef>
                <a:spcPts val="399"/>
              </a:spcBef>
              <a:spcAft>
                <a:spcPts val="0"/>
              </a:spcAft>
              <a:buClr>
                <a:schemeClr val="dk1"/>
              </a:buClr>
              <a:buFont typeface="Arial"/>
              <a:buChar char="●"/>
              <a:defRPr/>
            </a:lvl4pPr>
            <a:lvl5pPr marL="2055093" lvl="4" indent="-35792" algn="l" rtl="0">
              <a:spcBef>
                <a:spcPts val="399"/>
              </a:spcBef>
              <a:spcAft>
                <a:spcPts val="0"/>
              </a:spcAft>
              <a:buClr>
                <a:schemeClr val="dk1"/>
              </a:buClr>
              <a:buFont typeface="Arial"/>
              <a:buChar char="●"/>
              <a:defRPr/>
            </a:lvl5pPr>
            <a:lvl6pPr marL="2511783" lvl="5" indent="-35282" algn="l" rtl="0">
              <a:spcBef>
                <a:spcPts val="399"/>
              </a:spcBef>
              <a:spcAft>
                <a:spcPts val="0"/>
              </a:spcAft>
              <a:buClr>
                <a:schemeClr val="dk1"/>
              </a:buClr>
              <a:buFont typeface="Arial"/>
              <a:buChar char="●"/>
              <a:defRPr/>
            </a:lvl6pPr>
            <a:lvl7pPr marL="2968468" lvl="6" indent="-34768" algn="l" rtl="0">
              <a:spcBef>
                <a:spcPts val="399"/>
              </a:spcBef>
              <a:spcAft>
                <a:spcPts val="0"/>
              </a:spcAft>
              <a:buClr>
                <a:schemeClr val="dk1"/>
              </a:buClr>
              <a:buFont typeface="Arial"/>
              <a:buChar char="●"/>
              <a:defRPr/>
            </a:lvl7pPr>
            <a:lvl8pPr marL="3425156" lvl="7" indent="-34256" algn="l" rtl="0">
              <a:spcBef>
                <a:spcPts val="399"/>
              </a:spcBef>
              <a:spcAft>
                <a:spcPts val="0"/>
              </a:spcAft>
              <a:buClr>
                <a:schemeClr val="dk1"/>
              </a:buClr>
              <a:buFont typeface="Arial"/>
              <a:buChar char="●"/>
              <a:defRPr/>
            </a:lvl8pPr>
            <a:lvl9pPr marL="3881844" lvl="8" indent="-33744" algn="l" rtl="0">
              <a:spcBef>
                <a:spcPts val="399"/>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58061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
        <p:cNvGrpSpPr/>
        <p:nvPr/>
      </p:nvGrpSpPr>
      <p:grpSpPr>
        <a:xfrm>
          <a:off x="0" y="0"/>
          <a:ext cx="0" cy="0"/>
          <a:chOff x="0" y="0"/>
          <a:chExt cx="0" cy="0"/>
        </a:xfrm>
      </p:grpSpPr>
      <p:sp>
        <p:nvSpPr>
          <p:cNvPr id="32" name="Shape 32"/>
          <p:cNvSpPr txBox="1">
            <a:spLocks noGrp="1"/>
          </p:cNvSpPr>
          <p:nvPr>
            <p:ph type="ctrTitle"/>
          </p:nvPr>
        </p:nvSpPr>
        <p:spPr>
          <a:xfrm>
            <a:off x="914413" y="2130269"/>
            <a:ext cx="10363199" cy="147018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Times New Roman"/>
              <a:buNone/>
              <a:defRPr/>
            </a:lvl1pPr>
            <a:lvl2pPr marL="0" marR="0" lvl="1" indent="0" algn="ctr" rtl="0">
              <a:lnSpc>
                <a:spcPct val="100000"/>
              </a:lnSpc>
              <a:spcBef>
                <a:spcPts val="0"/>
              </a:spcBef>
              <a:spcAft>
                <a:spcPts val="0"/>
              </a:spcAft>
              <a:buClr>
                <a:schemeClr val="dk2"/>
              </a:buClr>
              <a:buFont typeface="Times New Roman"/>
              <a:buNone/>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6694" marR="0" lvl="5" indent="-12194" algn="ctr" rtl="0">
              <a:spcBef>
                <a:spcPts val="0"/>
              </a:spcBef>
              <a:spcAft>
                <a:spcPts val="0"/>
              </a:spcAft>
              <a:defRPr/>
            </a:lvl6pPr>
            <a:lvl7pPr marL="913376" marR="0" lvl="6" indent="-11676" algn="ctr" rtl="0">
              <a:spcBef>
                <a:spcPts val="0"/>
              </a:spcBef>
              <a:spcAft>
                <a:spcPts val="0"/>
              </a:spcAft>
              <a:defRPr/>
            </a:lvl7pPr>
            <a:lvl8pPr marL="1370066" marR="0" lvl="7" indent="-11165" algn="ctr" rtl="0">
              <a:spcBef>
                <a:spcPts val="0"/>
              </a:spcBef>
              <a:spcAft>
                <a:spcPts val="0"/>
              </a:spcAft>
              <a:defRPr/>
            </a:lvl8pPr>
            <a:lvl9pPr marL="1826751" marR="0" lvl="8" indent="-10651" algn="ctr" rtl="0">
              <a:spcBef>
                <a:spcPts val="0"/>
              </a:spcBef>
              <a:spcAft>
                <a:spcPts val="0"/>
              </a:spcAft>
              <a:defRPr/>
            </a:lvl9pPr>
          </a:lstStyle>
          <a:p>
            <a:endParaRPr/>
          </a:p>
        </p:txBody>
      </p:sp>
      <p:sp>
        <p:nvSpPr>
          <p:cNvPr id="33" name="Shape 33"/>
          <p:cNvSpPr txBox="1">
            <a:spLocks noGrp="1"/>
          </p:cNvSpPr>
          <p:nvPr>
            <p:ph type="subTitle" idx="1"/>
          </p:nvPr>
        </p:nvSpPr>
        <p:spPr>
          <a:xfrm>
            <a:off x="1828800" y="3886201"/>
            <a:ext cx="8534400" cy="1753076"/>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Times New Roman"/>
              <a:buNone/>
              <a:defRPr/>
            </a:lvl1pPr>
            <a:lvl2pPr marL="456694" marR="0" lvl="1" indent="-12194" algn="ctr" rtl="0">
              <a:lnSpc>
                <a:spcPct val="100000"/>
              </a:lnSpc>
              <a:spcBef>
                <a:spcPts val="560"/>
              </a:spcBef>
              <a:spcAft>
                <a:spcPts val="0"/>
              </a:spcAft>
              <a:buClr>
                <a:schemeClr val="dk1"/>
              </a:buClr>
              <a:buFont typeface="Times New Roman"/>
              <a:buNone/>
              <a:defRPr/>
            </a:lvl2pPr>
            <a:lvl3pPr marL="913376" marR="0" lvl="2" indent="-11676" algn="ctr" rtl="0">
              <a:lnSpc>
                <a:spcPct val="100000"/>
              </a:lnSpc>
              <a:spcBef>
                <a:spcPts val="480"/>
              </a:spcBef>
              <a:spcAft>
                <a:spcPts val="0"/>
              </a:spcAft>
              <a:buClr>
                <a:schemeClr val="dk1"/>
              </a:buClr>
              <a:buFont typeface="Times New Roman"/>
              <a:buNone/>
              <a:defRPr/>
            </a:lvl3pPr>
            <a:lvl4pPr marL="1370066" marR="0" lvl="3" indent="-11165" algn="ctr" rtl="0">
              <a:lnSpc>
                <a:spcPct val="100000"/>
              </a:lnSpc>
              <a:spcBef>
                <a:spcPts val="399"/>
              </a:spcBef>
              <a:spcAft>
                <a:spcPts val="0"/>
              </a:spcAft>
              <a:buClr>
                <a:schemeClr val="dk1"/>
              </a:buClr>
              <a:buFont typeface="Times New Roman"/>
              <a:buNone/>
              <a:defRPr/>
            </a:lvl4pPr>
            <a:lvl5pPr marL="1826751" marR="0" lvl="4" indent="-10651" algn="ctr" rtl="0">
              <a:lnSpc>
                <a:spcPct val="100000"/>
              </a:lnSpc>
              <a:spcBef>
                <a:spcPts val="399"/>
              </a:spcBef>
              <a:spcAft>
                <a:spcPts val="0"/>
              </a:spcAft>
              <a:buClr>
                <a:schemeClr val="dk1"/>
              </a:buClr>
              <a:buFont typeface="Times New Roman"/>
              <a:buNone/>
              <a:defRPr/>
            </a:lvl5pPr>
            <a:lvl6pPr marL="2283435" marR="0" lvl="5" indent="-10135" algn="ctr" rtl="0">
              <a:lnSpc>
                <a:spcPct val="100000"/>
              </a:lnSpc>
              <a:spcBef>
                <a:spcPts val="399"/>
              </a:spcBef>
              <a:spcAft>
                <a:spcPts val="0"/>
              </a:spcAft>
              <a:buClr>
                <a:schemeClr val="dk1"/>
              </a:buClr>
              <a:buFont typeface="Times New Roman"/>
              <a:buNone/>
              <a:defRPr/>
            </a:lvl6pPr>
            <a:lvl7pPr marL="2740129" marR="0" lvl="6" indent="-9629" algn="ctr" rtl="0">
              <a:lnSpc>
                <a:spcPct val="100000"/>
              </a:lnSpc>
              <a:spcBef>
                <a:spcPts val="399"/>
              </a:spcBef>
              <a:spcAft>
                <a:spcPts val="0"/>
              </a:spcAft>
              <a:buClr>
                <a:schemeClr val="dk1"/>
              </a:buClr>
              <a:buFont typeface="Times New Roman"/>
              <a:buNone/>
              <a:defRPr/>
            </a:lvl7pPr>
            <a:lvl8pPr marL="3196813" marR="0" lvl="7" indent="-9113" algn="ctr" rtl="0">
              <a:lnSpc>
                <a:spcPct val="100000"/>
              </a:lnSpc>
              <a:spcBef>
                <a:spcPts val="399"/>
              </a:spcBef>
              <a:spcAft>
                <a:spcPts val="0"/>
              </a:spcAft>
              <a:buClr>
                <a:schemeClr val="dk1"/>
              </a:buClr>
              <a:buFont typeface="Times New Roman"/>
              <a:buNone/>
              <a:defRPr/>
            </a:lvl8pPr>
            <a:lvl9pPr marL="3653501" marR="0" lvl="8" indent="-8601" algn="ctr" rtl="0">
              <a:lnSpc>
                <a:spcPct val="100000"/>
              </a:lnSpc>
              <a:spcBef>
                <a:spcPts val="399"/>
              </a:spcBef>
              <a:spcAft>
                <a:spcPts val="0"/>
              </a:spcAft>
              <a:buClr>
                <a:schemeClr val="dk1"/>
              </a:buClr>
              <a:buFont typeface="Times New Roman"/>
              <a:buNone/>
              <a:defRPr/>
            </a:lvl9pPr>
          </a:lstStyle>
          <a:p>
            <a:endParaRPr/>
          </a:p>
        </p:txBody>
      </p:sp>
    </p:spTree>
    <p:extLst>
      <p:ext uri="{BB962C8B-B14F-4D97-AF65-F5344CB8AC3E}">
        <p14:creationId xmlns:p14="http://schemas.microsoft.com/office/powerpoint/2010/main" val="200384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rot="5400000">
            <a:off x="7238283" y="2057173"/>
            <a:ext cx="5487829" cy="2590799"/>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6694" lvl="5" algn="ctr" rtl="0">
              <a:spcBef>
                <a:spcPts val="0"/>
              </a:spcBef>
              <a:spcAft>
                <a:spcPts val="0"/>
              </a:spcAft>
              <a:defRPr/>
            </a:lvl6pPr>
            <a:lvl7pPr marL="913376" lvl="6" algn="ctr" rtl="0">
              <a:spcBef>
                <a:spcPts val="0"/>
              </a:spcBef>
              <a:spcAft>
                <a:spcPts val="0"/>
              </a:spcAft>
              <a:defRPr/>
            </a:lvl7pPr>
            <a:lvl8pPr marL="1370066" lvl="7" algn="ctr" rtl="0">
              <a:spcBef>
                <a:spcPts val="0"/>
              </a:spcBef>
              <a:spcAft>
                <a:spcPts val="0"/>
              </a:spcAft>
              <a:defRPr/>
            </a:lvl8pPr>
            <a:lvl9pPr marL="1826751" lvl="8" algn="ctr" rtl="0">
              <a:spcBef>
                <a:spcPts val="0"/>
              </a:spcBef>
              <a:spcAft>
                <a:spcPts val="0"/>
              </a:spcAft>
              <a:defRPr/>
            </a:lvl9pPr>
          </a:lstStyle>
          <a:p>
            <a:endParaRPr/>
          </a:p>
        </p:txBody>
      </p:sp>
      <p:sp>
        <p:nvSpPr>
          <p:cNvPr id="36" name="Shape 36"/>
          <p:cNvSpPr txBox="1">
            <a:spLocks noGrp="1"/>
          </p:cNvSpPr>
          <p:nvPr>
            <p:ph type="body" idx="1"/>
          </p:nvPr>
        </p:nvSpPr>
        <p:spPr>
          <a:xfrm rot="5400000">
            <a:off x="1965244" y="-442200"/>
            <a:ext cx="5487829" cy="7589520"/>
          </a:xfrm>
          <a:prstGeom prst="rect">
            <a:avLst/>
          </a:prstGeom>
          <a:noFill/>
          <a:ln>
            <a:noFill/>
          </a:ln>
        </p:spPr>
        <p:txBody>
          <a:bodyPr lIns="91425" tIns="91425" rIns="91425" bIns="91425" anchor="t" anchorCtr="0"/>
          <a:lstStyle>
            <a:lvl1pPr marL="342515" lvl="0" indent="-25014" algn="l" rtl="0">
              <a:spcBef>
                <a:spcPts val="640"/>
              </a:spcBef>
              <a:spcAft>
                <a:spcPts val="0"/>
              </a:spcAft>
              <a:buClr>
                <a:schemeClr val="dk1"/>
              </a:buClr>
              <a:buFont typeface="Arial"/>
              <a:buChar char="●"/>
              <a:defRPr/>
            </a:lvl1pPr>
            <a:lvl2pPr marL="742119" lvl="1" indent="-11868" algn="l" rtl="0">
              <a:spcBef>
                <a:spcPts val="560"/>
              </a:spcBef>
              <a:spcAft>
                <a:spcPts val="0"/>
              </a:spcAft>
              <a:buClr>
                <a:schemeClr val="dk1"/>
              </a:buClr>
              <a:buFont typeface="Arial"/>
              <a:buChar char="●"/>
              <a:defRPr/>
            </a:lvl2pPr>
            <a:lvl3pPr marL="1141718" lvl="2" indent="13981" algn="l" rtl="0">
              <a:spcBef>
                <a:spcPts val="480"/>
              </a:spcBef>
              <a:spcAft>
                <a:spcPts val="0"/>
              </a:spcAft>
              <a:buClr>
                <a:schemeClr val="dk1"/>
              </a:buClr>
              <a:buFont typeface="Arial"/>
              <a:buChar char="●"/>
              <a:defRPr/>
            </a:lvl3pPr>
            <a:lvl4pPr marL="1598408" lvl="3" indent="-36307" algn="l" rtl="0">
              <a:spcBef>
                <a:spcPts val="399"/>
              </a:spcBef>
              <a:spcAft>
                <a:spcPts val="0"/>
              </a:spcAft>
              <a:buClr>
                <a:schemeClr val="dk1"/>
              </a:buClr>
              <a:buFont typeface="Arial"/>
              <a:buChar char="●"/>
              <a:defRPr/>
            </a:lvl4pPr>
            <a:lvl5pPr marL="2055093" lvl="4" indent="-35792" algn="l" rtl="0">
              <a:spcBef>
                <a:spcPts val="399"/>
              </a:spcBef>
              <a:spcAft>
                <a:spcPts val="0"/>
              </a:spcAft>
              <a:buClr>
                <a:schemeClr val="dk1"/>
              </a:buClr>
              <a:buFont typeface="Arial"/>
              <a:buChar char="●"/>
              <a:defRPr/>
            </a:lvl5pPr>
            <a:lvl6pPr marL="2511783" lvl="5" indent="-35282" algn="l" rtl="0">
              <a:spcBef>
                <a:spcPts val="399"/>
              </a:spcBef>
              <a:spcAft>
                <a:spcPts val="0"/>
              </a:spcAft>
              <a:buClr>
                <a:schemeClr val="dk1"/>
              </a:buClr>
              <a:buFont typeface="Arial"/>
              <a:buChar char="●"/>
              <a:defRPr/>
            </a:lvl6pPr>
            <a:lvl7pPr marL="2968468" lvl="6" indent="-34768" algn="l" rtl="0">
              <a:spcBef>
                <a:spcPts val="399"/>
              </a:spcBef>
              <a:spcAft>
                <a:spcPts val="0"/>
              </a:spcAft>
              <a:buClr>
                <a:schemeClr val="dk1"/>
              </a:buClr>
              <a:buFont typeface="Arial"/>
              <a:buChar char="●"/>
              <a:defRPr/>
            </a:lvl7pPr>
            <a:lvl8pPr marL="3425156" lvl="7" indent="-34256" algn="l" rtl="0">
              <a:spcBef>
                <a:spcPts val="399"/>
              </a:spcBef>
              <a:spcAft>
                <a:spcPts val="0"/>
              </a:spcAft>
              <a:buClr>
                <a:schemeClr val="dk1"/>
              </a:buClr>
              <a:buFont typeface="Arial"/>
              <a:buChar char="●"/>
              <a:defRPr/>
            </a:lvl8pPr>
            <a:lvl9pPr marL="3881844" lvl="8" indent="-33744" algn="l" rtl="0">
              <a:spcBef>
                <a:spcPts val="399"/>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291842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914413" y="608659"/>
            <a:ext cx="10363199" cy="1144428"/>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6694" lvl="5" algn="ctr" rtl="0">
              <a:spcBef>
                <a:spcPts val="0"/>
              </a:spcBef>
              <a:spcAft>
                <a:spcPts val="0"/>
              </a:spcAft>
              <a:defRPr/>
            </a:lvl6pPr>
            <a:lvl7pPr marL="913376" lvl="6" algn="ctr" rtl="0">
              <a:spcBef>
                <a:spcPts val="0"/>
              </a:spcBef>
              <a:spcAft>
                <a:spcPts val="0"/>
              </a:spcAft>
              <a:defRPr/>
            </a:lvl7pPr>
            <a:lvl8pPr marL="1370066" lvl="7" algn="ctr" rtl="0">
              <a:spcBef>
                <a:spcPts val="0"/>
              </a:spcBef>
              <a:spcAft>
                <a:spcPts val="0"/>
              </a:spcAft>
              <a:defRPr/>
            </a:lvl8pPr>
            <a:lvl9pPr marL="1826751" lvl="8" algn="ctr" rtl="0">
              <a:spcBef>
                <a:spcPts val="0"/>
              </a:spcBef>
              <a:spcAft>
                <a:spcPts val="0"/>
              </a:spcAft>
              <a:defRPr/>
            </a:lvl9pPr>
          </a:lstStyle>
          <a:p>
            <a:endParaRPr/>
          </a:p>
        </p:txBody>
      </p:sp>
      <p:sp>
        <p:nvSpPr>
          <p:cNvPr id="39" name="Shape 39"/>
          <p:cNvSpPr txBox="1">
            <a:spLocks noGrp="1"/>
          </p:cNvSpPr>
          <p:nvPr>
            <p:ph type="body" idx="1"/>
          </p:nvPr>
        </p:nvSpPr>
        <p:spPr>
          <a:xfrm rot="5400000">
            <a:off x="4037895" y="-1143227"/>
            <a:ext cx="4116227" cy="10363199"/>
          </a:xfrm>
          <a:prstGeom prst="rect">
            <a:avLst/>
          </a:prstGeom>
          <a:noFill/>
          <a:ln>
            <a:noFill/>
          </a:ln>
        </p:spPr>
        <p:txBody>
          <a:bodyPr lIns="91425" tIns="91425" rIns="91425" bIns="91425" anchor="t" anchorCtr="0"/>
          <a:lstStyle>
            <a:lvl1pPr marL="342515" lvl="0" indent="-25014" algn="l" rtl="0">
              <a:spcBef>
                <a:spcPts val="640"/>
              </a:spcBef>
              <a:spcAft>
                <a:spcPts val="0"/>
              </a:spcAft>
              <a:buClr>
                <a:schemeClr val="dk1"/>
              </a:buClr>
              <a:buFont typeface="Arial"/>
              <a:buChar char="●"/>
              <a:defRPr/>
            </a:lvl1pPr>
            <a:lvl2pPr marL="742119" lvl="1" indent="-11868" algn="l" rtl="0">
              <a:spcBef>
                <a:spcPts val="560"/>
              </a:spcBef>
              <a:spcAft>
                <a:spcPts val="0"/>
              </a:spcAft>
              <a:buClr>
                <a:schemeClr val="dk1"/>
              </a:buClr>
              <a:buFont typeface="Arial"/>
              <a:buChar char="●"/>
              <a:defRPr/>
            </a:lvl2pPr>
            <a:lvl3pPr marL="1141718" lvl="2" indent="13981" algn="l" rtl="0">
              <a:spcBef>
                <a:spcPts val="480"/>
              </a:spcBef>
              <a:spcAft>
                <a:spcPts val="0"/>
              </a:spcAft>
              <a:buClr>
                <a:schemeClr val="dk1"/>
              </a:buClr>
              <a:buFont typeface="Arial"/>
              <a:buChar char="●"/>
              <a:defRPr/>
            </a:lvl3pPr>
            <a:lvl4pPr marL="1598408" lvl="3" indent="-36307" algn="l" rtl="0">
              <a:spcBef>
                <a:spcPts val="399"/>
              </a:spcBef>
              <a:spcAft>
                <a:spcPts val="0"/>
              </a:spcAft>
              <a:buClr>
                <a:schemeClr val="dk1"/>
              </a:buClr>
              <a:buFont typeface="Arial"/>
              <a:buChar char="●"/>
              <a:defRPr/>
            </a:lvl4pPr>
            <a:lvl5pPr marL="2055093" lvl="4" indent="-35792" algn="l" rtl="0">
              <a:spcBef>
                <a:spcPts val="399"/>
              </a:spcBef>
              <a:spcAft>
                <a:spcPts val="0"/>
              </a:spcAft>
              <a:buClr>
                <a:schemeClr val="dk1"/>
              </a:buClr>
              <a:buFont typeface="Arial"/>
              <a:buChar char="●"/>
              <a:defRPr/>
            </a:lvl5pPr>
            <a:lvl6pPr marL="2511783" lvl="5" indent="-35282" algn="l" rtl="0">
              <a:spcBef>
                <a:spcPts val="399"/>
              </a:spcBef>
              <a:spcAft>
                <a:spcPts val="0"/>
              </a:spcAft>
              <a:buClr>
                <a:schemeClr val="dk1"/>
              </a:buClr>
              <a:buFont typeface="Arial"/>
              <a:buChar char="●"/>
              <a:defRPr/>
            </a:lvl6pPr>
            <a:lvl7pPr marL="2968468" lvl="6" indent="-34768" algn="l" rtl="0">
              <a:spcBef>
                <a:spcPts val="399"/>
              </a:spcBef>
              <a:spcAft>
                <a:spcPts val="0"/>
              </a:spcAft>
              <a:buClr>
                <a:schemeClr val="dk1"/>
              </a:buClr>
              <a:buFont typeface="Arial"/>
              <a:buChar char="●"/>
              <a:defRPr/>
            </a:lvl7pPr>
            <a:lvl8pPr marL="3425156" lvl="7" indent="-34256" algn="l" rtl="0">
              <a:spcBef>
                <a:spcPts val="399"/>
              </a:spcBef>
              <a:spcAft>
                <a:spcPts val="0"/>
              </a:spcAft>
              <a:buClr>
                <a:schemeClr val="dk1"/>
              </a:buClr>
              <a:buFont typeface="Arial"/>
              <a:buChar char="●"/>
              <a:defRPr/>
            </a:lvl8pPr>
            <a:lvl9pPr marL="3881844" lvl="8" indent="-33744" algn="l" rtl="0">
              <a:spcBef>
                <a:spcPts val="399"/>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196510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88870" y="4800600"/>
            <a:ext cx="7315200" cy="567212"/>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a:spLocks noGrp="1"/>
          </p:cNvSpPr>
          <p:nvPr>
            <p:ph type="pic" idx="2"/>
          </p:nvPr>
        </p:nvSpPr>
        <p:spPr>
          <a:xfrm>
            <a:off x="2388870" y="612933"/>
            <a:ext cx="7315200" cy="4114800"/>
          </a:xfrm>
          <a:prstGeom prst="rect">
            <a:avLst/>
          </a:prstGeom>
          <a:noFill/>
          <a:ln>
            <a:noFill/>
          </a:ln>
        </p:spPr>
      </p:sp>
      <p:sp>
        <p:nvSpPr>
          <p:cNvPr id="43" name="Shape 43"/>
          <p:cNvSpPr txBox="1">
            <a:spLocks noGrp="1"/>
          </p:cNvSpPr>
          <p:nvPr>
            <p:ph type="body" idx="1"/>
          </p:nvPr>
        </p:nvSpPr>
        <p:spPr>
          <a:xfrm>
            <a:off x="2388870" y="5367825"/>
            <a:ext cx="7315200" cy="804385"/>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6694" lvl="1" indent="-12194" rtl="0">
              <a:spcBef>
                <a:spcPts val="0"/>
              </a:spcBef>
              <a:buFont typeface="Times New Roman"/>
              <a:buNone/>
              <a:defRPr/>
            </a:lvl2pPr>
            <a:lvl3pPr marL="913376" lvl="2" indent="-11676" rtl="0">
              <a:spcBef>
                <a:spcPts val="0"/>
              </a:spcBef>
              <a:buFont typeface="Times New Roman"/>
              <a:buNone/>
              <a:defRPr/>
            </a:lvl3pPr>
            <a:lvl4pPr marL="1370066" lvl="3" indent="-11165" rtl="0">
              <a:spcBef>
                <a:spcPts val="0"/>
              </a:spcBef>
              <a:buFont typeface="Times New Roman"/>
              <a:buNone/>
              <a:defRPr/>
            </a:lvl4pPr>
            <a:lvl5pPr marL="1826751" lvl="4" indent="-10651" rtl="0">
              <a:spcBef>
                <a:spcPts val="0"/>
              </a:spcBef>
              <a:buFont typeface="Times New Roman"/>
              <a:buNone/>
              <a:defRPr/>
            </a:lvl5pPr>
            <a:lvl6pPr marL="2283435" lvl="5" indent="-10135" rtl="0">
              <a:spcBef>
                <a:spcPts val="0"/>
              </a:spcBef>
              <a:buFont typeface="Times New Roman"/>
              <a:buNone/>
              <a:defRPr/>
            </a:lvl6pPr>
            <a:lvl7pPr marL="2740129" lvl="6" indent="-9629" rtl="0">
              <a:spcBef>
                <a:spcPts val="0"/>
              </a:spcBef>
              <a:buFont typeface="Times New Roman"/>
              <a:buNone/>
              <a:defRPr/>
            </a:lvl7pPr>
            <a:lvl8pPr marL="3196813" lvl="7" indent="-9113" rtl="0">
              <a:spcBef>
                <a:spcPts val="0"/>
              </a:spcBef>
              <a:buFont typeface="Times New Roman"/>
              <a:buNone/>
              <a:defRPr/>
            </a:lvl8pPr>
            <a:lvl9pPr marL="3653501" lvl="8" indent="-8601" rtl="0">
              <a:spcBef>
                <a:spcPts val="0"/>
              </a:spcBef>
              <a:buFont typeface="Times New Roman"/>
              <a:buNone/>
              <a:defRPr/>
            </a:lvl9pPr>
          </a:lstStyle>
          <a:p>
            <a:endParaRPr/>
          </a:p>
        </p:txBody>
      </p:sp>
    </p:spTree>
    <p:extLst>
      <p:ext uri="{BB962C8B-B14F-4D97-AF65-F5344CB8AC3E}">
        <p14:creationId xmlns:p14="http://schemas.microsoft.com/office/powerpoint/2010/main" val="393808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605" y="272891"/>
            <a:ext cx="4011929" cy="1161572"/>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4766310" y="272904"/>
            <a:ext cx="6816091" cy="5853588"/>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2"/>
          </p:nvPr>
        </p:nvSpPr>
        <p:spPr>
          <a:xfrm>
            <a:off x="609605" y="1434466"/>
            <a:ext cx="4011929" cy="4692014"/>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6694" lvl="1" indent="-12194" rtl="0">
              <a:spcBef>
                <a:spcPts val="0"/>
              </a:spcBef>
              <a:buFont typeface="Times New Roman"/>
              <a:buNone/>
              <a:defRPr/>
            </a:lvl2pPr>
            <a:lvl3pPr marL="913376" lvl="2" indent="-11676" rtl="0">
              <a:spcBef>
                <a:spcPts val="0"/>
              </a:spcBef>
              <a:buFont typeface="Times New Roman"/>
              <a:buNone/>
              <a:defRPr/>
            </a:lvl3pPr>
            <a:lvl4pPr marL="1370066" lvl="3" indent="-11165" rtl="0">
              <a:spcBef>
                <a:spcPts val="0"/>
              </a:spcBef>
              <a:buFont typeface="Times New Roman"/>
              <a:buNone/>
              <a:defRPr/>
            </a:lvl4pPr>
            <a:lvl5pPr marL="1826751" lvl="4" indent="-10651" rtl="0">
              <a:spcBef>
                <a:spcPts val="0"/>
              </a:spcBef>
              <a:buFont typeface="Times New Roman"/>
              <a:buNone/>
              <a:defRPr/>
            </a:lvl5pPr>
            <a:lvl6pPr marL="2283435" lvl="5" indent="-10135" rtl="0">
              <a:spcBef>
                <a:spcPts val="0"/>
              </a:spcBef>
              <a:buFont typeface="Times New Roman"/>
              <a:buNone/>
              <a:defRPr/>
            </a:lvl6pPr>
            <a:lvl7pPr marL="2740129" lvl="6" indent="-9629" rtl="0">
              <a:spcBef>
                <a:spcPts val="0"/>
              </a:spcBef>
              <a:buFont typeface="Times New Roman"/>
              <a:buNone/>
              <a:defRPr/>
            </a:lvl7pPr>
            <a:lvl8pPr marL="3196813" lvl="7" indent="-9113" rtl="0">
              <a:spcBef>
                <a:spcPts val="0"/>
              </a:spcBef>
              <a:buFont typeface="Times New Roman"/>
              <a:buNone/>
              <a:defRPr/>
            </a:lvl8pPr>
            <a:lvl9pPr marL="3653501" lvl="8" indent="-8601" rtl="0">
              <a:spcBef>
                <a:spcPts val="0"/>
              </a:spcBef>
              <a:buFont typeface="Times New Roman"/>
              <a:buNone/>
              <a:defRPr/>
            </a:lvl9pPr>
          </a:lstStyle>
          <a:p>
            <a:endParaRPr/>
          </a:p>
        </p:txBody>
      </p:sp>
    </p:spTree>
    <p:extLst>
      <p:ext uri="{BB962C8B-B14F-4D97-AF65-F5344CB8AC3E}">
        <p14:creationId xmlns:p14="http://schemas.microsoft.com/office/powerpoint/2010/main" val="90815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41299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914413" y="608659"/>
            <a:ext cx="10363199" cy="1144428"/>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6694" lvl="5" algn="ctr" rtl="0">
              <a:spcBef>
                <a:spcPts val="0"/>
              </a:spcBef>
              <a:spcAft>
                <a:spcPts val="0"/>
              </a:spcAft>
              <a:defRPr/>
            </a:lvl6pPr>
            <a:lvl7pPr marL="913376" lvl="6" algn="ctr" rtl="0">
              <a:spcBef>
                <a:spcPts val="0"/>
              </a:spcBef>
              <a:spcAft>
                <a:spcPts val="0"/>
              </a:spcAft>
              <a:defRPr/>
            </a:lvl7pPr>
            <a:lvl8pPr marL="1370066" lvl="7" algn="ctr" rtl="0">
              <a:spcBef>
                <a:spcPts val="0"/>
              </a:spcBef>
              <a:spcAft>
                <a:spcPts val="0"/>
              </a:spcAft>
              <a:defRPr/>
            </a:lvl8pPr>
            <a:lvl9pPr marL="1826751" lvl="8" algn="ctr" rtl="0">
              <a:spcBef>
                <a:spcPts val="0"/>
              </a:spcBef>
              <a:spcAft>
                <a:spcPts val="0"/>
              </a:spcAft>
              <a:defRPr/>
            </a:lvl9pPr>
          </a:lstStyle>
          <a:p>
            <a:endParaRPr/>
          </a:p>
        </p:txBody>
      </p:sp>
    </p:spTree>
    <p:extLst>
      <p:ext uri="{BB962C8B-B14F-4D97-AF65-F5344CB8AC3E}">
        <p14:creationId xmlns:p14="http://schemas.microsoft.com/office/powerpoint/2010/main" val="325915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DA99BD-6700-47C7-9B65-82A3AC9598F9}" type="datetimeFigureOut">
              <a:rPr lang="en-US" smtClean="0"/>
              <a:t>5/18/2016</a:t>
            </a:fld>
            <a:endParaRPr lang="en-US"/>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EB7FD841-F9B8-4044-84B4-99A34E83E6F0}" type="slidenum">
              <a:rPr lang="en-US" smtClean="0"/>
              <a:t>‹#›</a:t>
            </a:fld>
            <a:endParaRPr lang="en-US"/>
          </a:p>
        </p:txBody>
      </p:sp>
    </p:spTree>
    <p:extLst>
      <p:ext uri="{BB962C8B-B14F-4D97-AF65-F5344CB8AC3E}">
        <p14:creationId xmlns:p14="http://schemas.microsoft.com/office/powerpoint/2010/main" val="1304809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9600" y="274320"/>
            <a:ext cx="109728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body" idx="1"/>
          </p:nvPr>
        </p:nvSpPr>
        <p:spPr>
          <a:xfrm>
            <a:off x="609600" y="1534478"/>
            <a:ext cx="5387338" cy="64008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6694" lvl="1" indent="-12194" rtl="0">
              <a:spcBef>
                <a:spcPts val="0"/>
              </a:spcBef>
              <a:buFont typeface="Times New Roman"/>
              <a:buNone/>
              <a:defRPr/>
            </a:lvl2pPr>
            <a:lvl3pPr marL="913376" lvl="2" indent="-11676" rtl="0">
              <a:spcBef>
                <a:spcPts val="0"/>
              </a:spcBef>
              <a:buFont typeface="Times New Roman"/>
              <a:buNone/>
              <a:defRPr/>
            </a:lvl3pPr>
            <a:lvl4pPr marL="1370066" lvl="3" indent="-11165" rtl="0">
              <a:spcBef>
                <a:spcPts val="0"/>
              </a:spcBef>
              <a:buFont typeface="Times New Roman"/>
              <a:buNone/>
              <a:defRPr/>
            </a:lvl4pPr>
            <a:lvl5pPr marL="1826751" lvl="4" indent="-10651" rtl="0">
              <a:spcBef>
                <a:spcPts val="0"/>
              </a:spcBef>
              <a:buFont typeface="Times New Roman"/>
              <a:buNone/>
              <a:defRPr/>
            </a:lvl5pPr>
            <a:lvl6pPr marL="2283435" lvl="5" indent="-10135" rtl="0">
              <a:spcBef>
                <a:spcPts val="0"/>
              </a:spcBef>
              <a:buFont typeface="Times New Roman"/>
              <a:buNone/>
              <a:defRPr/>
            </a:lvl6pPr>
            <a:lvl7pPr marL="2740129" lvl="6" indent="-9629" rtl="0">
              <a:spcBef>
                <a:spcPts val="0"/>
              </a:spcBef>
              <a:buFont typeface="Times New Roman"/>
              <a:buNone/>
              <a:defRPr/>
            </a:lvl7pPr>
            <a:lvl8pPr marL="3196813" lvl="7" indent="-9113" rtl="0">
              <a:spcBef>
                <a:spcPts val="0"/>
              </a:spcBef>
              <a:buFont typeface="Times New Roman"/>
              <a:buNone/>
              <a:defRPr/>
            </a:lvl8pPr>
            <a:lvl9pPr marL="3653501" lvl="8" indent="-8601" rtl="0">
              <a:spcBef>
                <a:spcPts val="0"/>
              </a:spcBef>
              <a:buFont typeface="Times New Roman"/>
              <a:buNone/>
              <a:defRPr/>
            </a:lvl9pPr>
          </a:lstStyle>
          <a:p>
            <a:endParaRPr/>
          </a:p>
        </p:txBody>
      </p:sp>
      <p:sp>
        <p:nvSpPr>
          <p:cNvPr id="54" name="Shape 54"/>
          <p:cNvSpPr txBox="1">
            <a:spLocks noGrp="1"/>
          </p:cNvSpPr>
          <p:nvPr>
            <p:ph type="body" idx="2"/>
          </p:nvPr>
        </p:nvSpPr>
        <p:spPr>
          <a:xfrm>
            <a:off x="609600" y="2174558"/>
            <a:ext cx="5387338" cy="395192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3"/>
          </p:nvPr>
        </p:nvSpPr>
        <p:spPr>
          <a:xfrm>
            <a:off x="6193166" y="1534478"/>
            <a:ext cx="5389244" cy="64008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6694" lvl="1" indent="-12194" rtl="0">
              <a:spcBef>
                <a:spcPts val="0"/>
              </a:spcBef>
              <a:buFont typeface="Times New Roman"/>
              <a:buNone/>
              <a:defRPr/>
            </a:lvl2pPr>
            <a:lvl3pPr marL="913376" lvl="2" indent="-11676" rtl="0">
              <a:spcBef>
                <a:spcPts val="0"/>
              </a:spcBef>
              <a:buFont typeface="Times New Roman"/>
              <a:buNone/>
              <a:defRPr/>
            </a:lvl3pPr>
            <a:lvl4pPr marL="1370066" lvl="3" indent="-11165" rtl="0">
              <a:spcBef>
                <a:spcPts val="0"/>
              </a:spcBef>
              <a:buFont typeface="Times New Roman"/>
              <a:buNone/>
              <a:defRPr/>
            </a:lvl4pPr>
            <a:lvl5pPr marL="1826751" lvl="4" indent="-10651" rtl="0">
              <a:spcBef>
                <a:spcPts val="0"/>
              </a:spcBef>
              <a:buFont typeface="Times New Roman"/>
              <a:buNone/>
              <a:defRPr/>
            </a:lvl5pPr>
            <a:lvl6pPr marL="2283435" lvl="5" indent="-10135" rtl="0">
              <a:spcBef>
                <a:spcPts val="0"/>
              </a:spcBef>
              <a:buFont typeface="Times New Roman"/>
              <a:buNone/>
              <a:defRPr/>
            </a:lvl6pPr>
            <a:lvl7pPr marL="2740129" lvl="6" indent="-9629" rtl="0">
              <a:spcBef>
                <a:spcPts val="0"/>
              </a:spcBef>
              <a:buFont typeface="Times New Roman"/>
              <a:buNone/>
              <a:defRPr/>
            </a:lvl7pPr>
            <a:lvl8pPr marL="3196813" lvl="7" indent="-9113" rtl="0">
              <a:spcBef>
                <a:spcPts val="0"/>
              </a:spcBef>
              <a:buFont typeface="Times New Roman"/>
              <a:buNone/>
              <a:defRPr/>
            </a:lvl8pPr>
            <a:lvl9pPr marL="3653501" lvl="8" indent="-8601" rtl="0">
              <a:spcBef>
                <a:spcPts val="0"/>
              </a:spcBef>
              <a:buFont typeface="Times New Roman"/>
              <a:buNone/>
              <a:defRPr/>
            </a:lvl9pPr>
          </a:lstStyle>
          <a:p>
            <a:endParaRPr/>
          </a:p>
        </p:txBody>
      </p:sp>
      <p:sp>
        <p:nvSpPr>
          <p:cNvPr id="56" name="Shape 56"/>
          <p:cNvSpPr txBox="1">
            <a:spLocks noGrp="1"/>
          </p:cNvSpPr>
          <p:nvPr>
            <p:ph type="body" idx="4"/>
          </p:nvPr>
        </p:nvSpPr>
        <p:spPr>
          <a:xfrm>
            <a:off x="6193166" y="2174558"/>
            <a:ext cx="5389244" cy="395192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551796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13" y="608659"/>
            <a:ext cx="10363199" cy="1144428"/>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6694" lvl="5" algn="ctr" rtl="0">
              <a:spcBef>
                <a:spcPts val="0"/>
              </a:spcBef>
              <a:spcAft>
                <a:spcPts val="0"/>
              </a:spcAft>
              <a:defRPr/>
            </a:lvl6pPr>
            <a:lvl7pPr marL="913376" lvl="6" algn="ctr" rtl="0">
              <a:spcBef>
                <a:spcPts val="0"/>
              </a:spcBef>
              <a:spcAft>
                <a:spcPts val="0"/>
              </a:spcAft>
              <a:defRPr/>
            </a:lvl7pPr>
            <a:lvl8pPr marL="1370066" lvl="7" algn="ctr" rtl="0">
              <a:spcBef>
                <a:spcPts val="0"/>
              </a:spcBef>
              <a:spcAft>
                <a:spcPts val="0"/>
              </a:spcAft>
              <a:defRPr/>
            </a:lvl8pPr>
            <a:lvl9pPr marL="1826751" lvl="8" algn="ctr" rtl="0">
              <a:spcBef>
                <a:spcPts val="0"/>
              </a:spcBef>
              <a:spcAft>
                <a:spcPts val="0"/>
              </a:spcAft>
              <a:defRPr/>
            </a:lvl9pPr>
          </a:lstStyle>
          <a:p>
            <a:endParaRPr/>
          </a:p>
        </p:txBody>
      </p:sp>
      <p:sp>
        <p:nvSpPr>
          <p:cNvPr id="59" name="Shape 59"/>
          <p:cNvSpPr txBox="1">
            <a:spLocks noGrp="1"/>
          </p:cNvSpPr>
          <p:nvPr>
            <p:ph type="body" idx="1"/>
          </p:nvPr>
        </p:nvSpPr>
        <p:spPr>
          <a:xfrm>
            <a:off x="914413" y="1980248"/>
            <a:ext cx="5090159" cy="411622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2"/>
          </p:nvPr>
        </p:nvSpPr>
        <p:spPr>
          <a:xfrm>
            <a:off x="6187453" y="1980248"/>
            <a:ext cx="5090159" cy="411622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085276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63942" y="4406265"/>
            <a:ext cx="10363199" cy="1363026"/>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963942" y="2906078"/>
            <a:ext cx="10363199" cy="1500188"/>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6694" lvl="1" indent="-12194" rtl="0">
              <a:spcBef>
                <a:spcPts val="0"/>
              </a:spcBef>
              <a:buFont typeface="Times New Roman"/>
              <a:buNone/>
              <a:defRPr/>
            </a:lvl2pPr>
            <a:lvl3pPr marL="913376" lvl="2" indent="-11676" rtl="0">
              <a:spcBef>
                <a:spcPts val="0"/>
              </a:spcBef>
              <a:buFont typeface="Times New Roman"/>
              <a:buNone/>
              <a:defRPr/>
            </a:lvl3pPr>
            <a:lvl4pPr marL="1370066" lvl="3" indent="-11165" rtl="0">
              <a:spcBef>
                <a:spcPts val="0"/>
              </a:spcBef>
              <a:buFont typeface="Times New Roman"/>
              <a:buNone/>
              <a:defRPr/>
            </a:lvl4pPr>
            <a:lvl5pPr marL="1826751" lvl="4" indent="-10651" rtl="0">
              <a:spcBef>
                <a:spcPts val="0"/>
              </a:spcBef>
              <a:buFont typeface="Times New Roman"/>
              <a:buNone/>
              <a:defRPr/>
            </a:lvl5pPr>
            <a:lvl6pPr marL="2283435" lvl="5" indent="-10135" rtl="0">
              <a:spcBef>
                <a:spcPts val="0"/>
              </a:spcBef>
              <a:buFont typeface="Times New Roman"/>
              <a:buNone/>
              <a:defRPr/>
            </a:lvl6pPr>
            <a:lvl7pPr marL="2740129" lvl="6" indent="-9629" rtl="0">
              <a:spcBef>
                <a:spcPts val="0"/>
              </a:spcBef>
              <a:buFont typeface="Times New Roman"/>
              <a:buNone/>
              <a:defRPr/>
            </a:lvl7pPr>
            <a:lvl8pPr marL="3196813" lvl="7" indent="-9113" rtl="0">
              <a:spcBef>
                <a:spcPts val="0"/>
              </a:spcBef>
              <a:buFont typeface="Times New Roman"/>
              <a:buNone/>
              <a:defRPr/>
            </a:lvl8pPr>
            <a:lvl9pPr marL="3653501" lvl="8" indent="-8601" rtl="0">
              <a:spcBef>
                <a:spcPts val="0"/>
              </a:spcBef>
              <a:buFont typeface="Times New Roman"/>
              <a:buNone/>
              <a:defRPr/>
            </a:lvl9pPr>
          </a:lstStyle>
          <a:p>
            <a:endParaRPr/>
          </a:p>
        </p:txBody>
      </p:sp>
    </p:spTree>
    <p:extLst>
      <p:ext uri="{BB962C8B-B14F-4D97-AF65-F5344CB8AC3E}">
        <p14:creationId xmlns:p14="http://schemas.microsoft.com/office/powerpoint/2010/main" val="186546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1097280" y="2743214"/>
            <a:ext cx="9997440" cy="109727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a:lvl1pPr>
            <a:lvl2pPr marL="0" marR="0" lvl="1" indent="0" algn="ctr" rtl="0">
              <a:lnSpc>
                <a:spcPct val="100000"/>
              </a:lnSpc>
              <a:spcBef>
                <a:spcPts val="0"/>
              </a:spcBef>
              <a:spcAft>
                <a:spcPts val="0"/>
              </a:spcAft>
              <a:buClr>
                <a:srgbClr val="000000"/>
              </a:buClr>
              <a:buFont typeface="Arial"/>
              <a:buNone/>
              <a:defRPr/>
            </a:lvl2pPr>
            <a:lvl3pPr marL="0" marR="0" lvl="2" indent="0" algn="ctr" rtl="0">
              <a:spcBef>
                <a:spcPts val="0"/>
              </a:spcBef>
              <a:defRPr/>
            </a:lvl3pPr>
            <a:lvl4pPr marL="0" marR="0" lvl="3" indent="0" algn="ctr" rtl="0">
              <a:spcBef>
                <a:spcPts val="0"/>
              </a:spcBef>
              <a:defRPr/>
            </a:lvl4pPr>
            <a:lvl5pPr marL="0" marR="0" lvl="4" indent="0" algn="ctr" rtl="0">
              <a:spcBef>
                <a:spcPts val="0"/>
              </a:spcBef>
              <a:defRPr/>
            </a:lvl5pPr>
            <a:lvl6pPr marL="0" marR="0" lvl="5" indent="0" algn="ctr" rtl="0">
              <a:spcBef>
                <a:spcPts val="0"/>
              </a:spcBef>
              <a:defRPr/>
            </a:lvl6pPr>
            <a:lvl7pPr marL="0" marR="0" lvl="6" indent="0" algn="ctr" rtl="0">
              <a:spcBef>
                <a:spcPts val="0"/>
              </a:spcBef>
              <a:defRPr/>
            </a:lvl7pPr>
            <a:lvl8pPr marL="0" marR="0" lvl="7" indent="0" algn="ctr" rtl="0">
              <a:spcBef>
                <a:spcPts val="0"/>
              </a:spcBef>
              <a:defRPr/>
            </a:lvl8pPr>
            <a:lvl9pPr marL="0" marR="0" lvl="8" indent="0" algn="ctr" rtl="0">
              <a:spcBef>
                <a:spcPts val="0"/>
              </a:spcBef>
              <a:defRPr/>
            </a:lvl9pPr>
          </a:lstStyle>
          <a:p>
            <a:endParaRPr/>
          </a:p>
        </p:txBody>
      </p:sp>
      <p:sp>
        <p:nvSpPr>
          <p:cNvPr id="8" name="Shape 8"/>
          <p:cNvSpPr txBox="1">
            <a:spLocks noGrp="1"/>
          </p:cNvSpPr>
          <p:nvPr>
            <p:ph type="subTitle" idx="1"/>
          </p:nvPr>
        </p:nvSpPr>
        <p:spPr>
          <a:xfrm>
            <a:off x="2194574" y="4114800"/>
            <a:ext cx="7802879" cy="82296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a:lvl1pPr>
            <a:lvl2pPr marL="0" marR="0" lvl="1" indent="0" algn="ctr" rtl="0">
              <a:lnSpc>
                <a:spcPct val="100000"/>
              </a:lnSpc>
              <a:spcBef>
                <a:spcPts val="0"/>
              </a:spcBef>
              <a:spcAft>
                <a:spcPts val="0"/>
              </a:spcAft>
              <a:buClr>
                <a:srgbClr val="000000"/>
              </a:buClr>
              <a:buFont typeface="Arial"/>
              <a:buNone/>
              <a:defRPr/>
            </a:lvl2pPr>
            <a:lvl3pPr marL="0" marR="0" lvl="2" indent="0" algn="ctr" rtl="0">
              <a:lnSpc>
                <a:spcPct val="100000"/>
              </a:lnSpc>
              <a:spcBef>
                <a:spcPts val="0"/>
              </a:spcBef>
              <a:spcAft>
                <a:spcPts val="0"/>
              </a:spcAft>
              <a:buClr>
                <a:srgbClr val="000000"/>
              </a:buClr>
              <a:buFont typeface="Arial"/>
              <a:buNone/>
              <a:defRPr/>
            </a:lvl3pPr>
            <a:lvl4pPr marL="0" marR="0" lvl="3" indent="0" algn="ctr" rtl="0">
              <a:lnSpc>
                <a:spcPct val="100000"/>
              </a:lnSpc>
              <a:spcBef>
                <a:spcPts val="0"/>
              </a:spcBef>
              <a:spcAft>
                <a:spcPts val="0"/>
              </a:spcAft>
              <a:buClr>
                <a:srgbClr val="000000"/>
              </a:buClr>
              <a:buFont typeface="Arial"/>
              <a:buNone/>
              <a:defRPr/>
            </a:lvl4pPr>
            <a:lvl5pPr marL="0" marR="0" lvl="4" indent="0" algn="ctr" rtl="0">
              <a:lnSpc>
                <a:spcPct val="100000"/>
              </a:lnSpc>
              <a:spcBef>
                <a:spcPts val="0"/>
              </a:spcBef>
              <a:spcAft>
                <a:spcPts val="0"/>
              </a:spcAft>
              <a:buClr>
                <a:srgbClr val="000000"/>
              </a:buClr>
              <a:buFont typeface="Arial"/>
              <a:buNone/>
              <a:defRPr/>
            </a:lvl5pPr>
            <a:lvl6pPr marL="0" marR="0" lvl="5" indent="0" algn="ctr" rtl="0">
              <a:lnSpc>
                <a:spcPct val="100000"/>
              </a:lnSpc>
              <a:spcBef>
                <a:spcPts val="0"/>
              </a:spcBef>
              <a:spcAft>
                <a:spcPts val="0"/>
              </a:spcAft>
              <a:buClr>
                <a:srgbClr val="000000"/>
              </a:buClr>
              <a:buFont typeface="Arial"/>
              <a:buNone/>
              <a:defRPr/>
            </a:lvl6pPr>
            <a:lvl7pPr marL="0" marR="0" lvl="6" indent="0" algn="ctr" rtl="0">
              <a:lnSpc>
                <a:spcPct val="100000"/>
              </a:lnSpc>
              <a:spcBef>
                <a:spcPts val="0"/>
              </a:spcBef>
              <a:spcAft>
                <a:spcPts val="0"/>
              </a:spcAft>
              <a:buClr>
                <a:srgbClr val="000000"/>
              </a:buClr>
              <a:buFont typeface="Arial"/>
              <a:buNone/>
              <a:defRPr/>
            </a:lvl7pPr>
            <a:lvl8pPr marL="0" marR="0" lvl="7" indent="0" algn="ctr" rtl="0">
              <a:lnSpc>
                <a:spcPct val="100000"/>
              </a:lnSpc>
              <a:spcBef>
                <a:spcPts val="0"/>
              </a:spcBef>
              <a:spcAft>
                <a:spcPts val="0"/>
              </a:spcAft>
              <a:buClr>
                <a:srgbClr val="000000"/>
              </a:buClr>
              <a:buFont typeface="Arial"/>
              <a:buNone/>
              <a:defRPr/>
            </a:lvl8pPr>
            <a:lvl9pPr marL="0" marR="0" lvl="8" indent="0" algn="ctr"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1696835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65760" y="274320"/>
            <a:ext cx="11460480" cy="82296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 name="Shape 11"/>
          <p:cNvSpPr txBox="1">
            <a:spLocks noGrp="1"/>
          </p:cNvSpPr>
          <p:nvPr>
            <p:ph type="body" idx="1"/>
          </p:nvPr>
        </p:nvSpPr>
        <p:spPr>
          <a:xfrm>
            <a:off x="365760" y="1645934"/>
            <a:ext cx="11460480" cy="493775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816970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496416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914414" y="608660"/>
            <a:ext cx="10363199" cy="1144428"/>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6694" lvl="5" algn="ctr" rtl="0">
              <a:spcBef>
                <a:spcPts val="0"/>
              </a:spcBef>
              <a:spcAft>
                <a:spcPts val="0"/>
              </a:spcAft>
              <a:defRPr/>
            </a:lvl6pPr>
            <a:lvl7pPr marL="913376" lvl="6" algn="ctr" rtl="0">
              <a:spcBef>
                <a:spcPts val="0"/>
              </a:spcBef>
              <a:spcAft>
                <a:spcPts val="0"/>
              </a:spcAft>
              <a:defRPr/>
            </a:lvl7pPr>
            <a:lvl8pPr marL="1370066" lvl="7" algn="ctr" rtl="0">
              <a:spcBef>
                <a:spcPts val="0"/>
              </a:spcBef>
              <a:spcAft>
                <a:spcPts val="0"/>
              </a:spcAft>
              <a:defRPr/>
            </a:lvl8pPr>
            <a:lvl9pPr marL="1826751" lvl="8" algn="ctr" rtl="0">
              <a:spcBef>
                <a:spcPts val="0"/>
              </a:spcBef>
              <a:spcAft>
                <a:spcPts val="0"/>
              </a:spcAft>
              <a:defRPr/>
            </a:lvl9pPr>
          </a:lstStyle>
          <a:p>
            <a:endParaRPr/>
          </a:p>
        </p:txBody>
      </p:sp>
      <p:sp>
        <p:nvSpPr>
          <p:cNvPr id="15" name="Shape 15"/>
          <p:cNvSpPr txBox="1">
            <a:spLocks noGrp="1"/>
          </p:cNvSpPr>
          <p:nvPr>
            <p:ph type="body" idx="1"/>
          </p:nvPr>
        </p:nvSpPr>
        <p:spPr>
          <a:xfrm>
            <a:off x="914414" y="1980259"/>
            <a:ext cx="10363199" cy="4116227"/>
          </a:xfrm>
          <a:prstGeom prst="rect">
            <a:avLst/>
          </a:prstGeom>
          <a:noFill/>
          <a:ln>
            <a:noFill/>
          </a:ln>
        </p:spPr>
        <p:txBody>
          <a:bodyPr lIns="91425" tIns="91425" rIns="91425" bIns="91425" anchor="t" anchorCtr="0"/>
          <a:lstStyle>
            <a:lvl1pPr marL="342515" lvl="0" indent="-25014" algn="l" rtl="0">
              <a:spcBef>
                <a:spcPts val="640"/>
              </a:spcBef>
              <a:spcAft>
                <a:spcPts val="0"/>
              </a:spcAft>
              <a:buClr>
                <a:schemeClr val="dk1"/>
              </a:buClr>
              <a:buFont typeface="Arial"/>
              <a:buChar char="●"/>
              <a:defRPr/>
            </a:lvl1pPr>
            <a:lvl2pPr marL="742119" lvl="1" indent="-11868" algn="l" rtl="0">
              <a:spcBef>
                <a:spcPts val="560"/>
              </a:spcBef>
              <a:spcAft>
                <a:spcPts val="0"/>
              </a:spcAft>
              <a:buClr>
                <a:schemeClr val="dk1"/>
              </a:buClr>
              <a:buFont typeface="Arial"/>
              <a:buChar char="●"/>
              <a:defRPr/>
            </a:lvl2pPr>
            <a:lvl3pPr marL="1141718" lvl="2" indent="13981" algn="l" rtl="0">
              <a:spcBef>
                <a:spcPts val="480"/>
              </a:spcBef>
              <a:spcAft>
                <a:spcPts val="0"/>
              </a:spcAft>
              <a:buClr>
                <a:schemeClr val="dk1"/>
              </a:buClr>
              <a:buFont typeface="Arial"/>
              <a:buChar char="●"/>
              <a:defRPr/>
            </a:lvl3pPr>
            <a:lvl4pPr marL="1598408" lvl="3" indent="-36307" algn="l" rtl="0">
              <a:spcBef>
                <a:spcPts val="399"/>
              </a:spcBef>
              <a:spcAft>
                <a:spcPts val="0"/>
              </a:spcAft>
              <a:buClr>
                <a:schemeClr val="dk1"/>
              </a:buClr>
              <a:buFont typeface="Arial"/>
              <a:buChar char="●"/>
              <a:defRPr/>
            </a:lvl4pPr>
            <a:lvl5pPr marL="2055093" lvl="4" indent="-35792" algn="l" rtl="0">
              <a:spcBef>
                <a:spcPts val="399"/>
              </a:spcBef>
              <a:spcAft>
                <a:spcPts val="0"/>
              </a:spcAft>
              <a:buClr>
                <a:schemeClr val="dk1"/>
              </a:buClr>
              <a:buFont typeface="Arial"/>
              <a:buChar char="●"/>
              <a:defRPr/>
            </a:lvl5pPr>
            <a:lvl6pPr marL="2511783" lvl="5" indent="-35282" algn="l" rtl="0">
              <a:spcBef>
                <a:spcPts val="399"/>
              </a:spcBef>
              <a:spcAft>
                <a:spcPts val="0"/>
              </a:spcAft>
              <a:buClr>
                <a:schemeClr val="dk1"/>
              </a:buClr>
              <a:buFont typeface="Arial"/>
              <a:buChar char="●"/>
              <a:defRPr/>
            </a:lvl6pPr>
            <a:lvl7pPr marL="2968468" lvl="6" indent="-34768" algn="l" rtl="0">
              <a:spcBef>
                <a:spcPts val="399"/>
              </a:spcBef>
              <a:spcAft>
                <a:spcPts val="0"/>
              </a:spcAft>
              <a:buClr>
                <a:schemeClr val="dk1"/>
              </a:buClr>
              <a:buFont typeface="Arial"/>
              <a:buChar char="●"/>
              <a:defRPr/>
            </a:lvl7pPr>
            <a:lvl8pPr marL="3425156" lvl="7" indent="-34256" algn="l" rtl="0">
              <a:spcBef>
                <a:spcPts val="399"/>
              </a:spcBef>
              <a:spcAft>
                <a:spcPts val="0"/>
              </a:spcAft>
              <a:buClr>
                <a:schemeClr val="dk1"/>
              </a:buClr>
              <a:buFont typeface="Arial"/>
              <a:buChar char="●"/>
              <a:defRPr/>
            </a:lvl8pPr>
            <a:lvl9pPr marL="3881844" lvl="8" indent="-33744" algn="l" rtl="0">
              <a:spcBef>
                <a:spcPts val="399"/>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2894806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65760" y="274320"/>
            <a:ext cx="11460480" cy="82296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65775" y="1645934"/>
            <a:ext cx="5364479" cy="493775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2"/>
          </p:nvPr>
        </p:nvSpPr>
        <p:spPr>
          <a:xfrm>
            <a:off x="6461774" y="1645934"/>
            <a:ext cx="5364479" cy="493775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4157278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365760" y="6035054"/>
            <a:ext cx="11460480" cy="548639"/>
          </a:xfrm>
          <a:prstGeom prst="rect">
            <a:avLst/>
          </a:prstGeom>
          <a:noFill/>
          <a:ln>
            <a:noFill/>
          </a:ln>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Tree>
    <p:extLst>
      <p:ext uri="{BB962C8B-B14F-4D97-AF65-F5344CB8AC3E}">
        <p14:creationId xmlns:p14="http://schemas.microsoft.com/office/powerpoint/2010/main" val="58648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3DA99BD-6700-47C7-9B65-82A3AC9598F9}" type="datetimeFigureOut">
              <a:rPr lang="en-US" smtClean="0"/>
              <a:t>5/18/2016</a:t>
            </a:fld>
            <a:endParaRPr lang="en-US"/>
          </a:p>
        </p:txBody>
      </p:sp>
      <p:sp>
        <p:nvSpPr>
          <p:cNvPr id="5" name="Footer Placeholder 4"/>
          <p:cNvSpPr>
            <a:spLocks noGrp="1"/>
          </p:cNvSpPr>
          <p:nvPr>
            <p:ph type="ftr" sz="quarter" idx="11"/>
          </p:nvPr>
        </p:nvSpPr>
        <p:spPr>
          <a:xfrm>
            <a:off x="5596471" y="6422854"/>
            <a:ext cx="5044440" cy="365125"/>
          </a:xfrm>
          <a:prstGeom prst="rect">
            <a:avLst/>
          </a:prstGeom>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lvl1pPr>
              <a:defRPr>
                <a:solidFill>
                  <a:schemeClr val="tx2"/>
                </a:solidFill>
              </a:defRPr>
            </a:lvl1pPr>
          </a:lstStyle>
          <a:p>
            <a:fld id="{EB7FD841-F9B8-4044-84B4-99A34E83E6F0}" type="slidenum">
              <a:rPr lang="en-US" smtClean="0"/>
              <a:t>‹#›</a:t>
            </a:fld>
            <a:endParaRPr lang="en-US"/>
          </a:p>
        </p:txBody>
      </p:sp>
    </p:spTree>
    <p:extLst>
      <p:ext uri="{BB962C8B-B14F-4D97-AF65-F5344CB8AC3E}">
        <p14:creationId xmlns:p14="http://schemas.microsoft.com/office/powerpoint/2010/main" val="23938229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DA99BD-6700-47C7-9B65-82A3AC9598F9}" type="datetimeFigureOut">
              <a:rPr lang="en-US" smtClean="0"/>
              <a:t>5/18/2016</a:t>
            </a:fld>
            <a:endParaRPr lang="en-US"/>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EB7FD841-F9B8-4044-84B4-99A34E83E6F0}" type="slidenum">
              <a:rPr lang="en-US" smtClean="0"/>
              <a:t>‹#›</a:t>
            </a:fld>
            <a:endParaRPr lang="en-US"/>
          </a:p>
        </p:txBody>
      </p:sp>
    </p:spTree>
    <p:extLst>
      <p:ext uri="{BB962C8B-B14F-4D97-AF65-F5344CB8AC3E}">
        <p14:creationId xmlns:p14="http://schemas.microsoft.com/office/powerpoint/2010/main" val="144821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DA99BD-6700-47C7-9B65-82A3AC9598F9}" type="datetimeFigureOut">
              <a:rPr lang="en-US" smtClean="0"/>
              <a:t>5/18/2016</a:t>
            </a:fld>
            <a:endParaRPr lang="en-US"/>
          </a:p>
        </p:txBody>
      </p:sp>
      <p:sp>
        <p:nvSpPr>
          <p:cNvPr id="8" name="Footer Placeholder 7"/>
          <p:cNvSpPr>
            <a:spLocks noGrp="1"/>
          </p:cNvSpPr>
          <p:nvPr>
            <p:ph type="ftr" sz="quarter" idx="11"/>
          </p:nvPr>
        </p:nvSpPr>
        <p:spPr>
          <a:xfrm>
            <a:off x="5596471" y="6422854"/>
            <a:ext cx="504444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58927" y="6422854"/>
            <a:ext cx="946264" cy="365125"/>
          </a:xfrm>
          <a:prstGeom prst="rect">
            <a:avLst/>
          </a:prstGeom>
        </p:spPr>
        <p:txBody>
          <a:bodyPr/>
          <a:lstStyle/>
          <a:p>
            <a:fld id="{EB7FD841-F9B8-4044-84B4-99A34E83E6F0}" type="slidenum">
              <a:rPr lang="en-US" smtClean="0"/>
              <a:t>‹#›</a:t>
            </a:fld>
            <a:endParaRPr lang="en-US"/>
          </a:p>
        </p:txBody>
      </p:sp>
    </p:spTree>
    <p:extLst>
      <p:ext uri="{BB962C8B-B14F-4D97-AF65-F5344CB8AC3E}">
        <p14:creationId xmlns:p14="http://schemas.microsoft.com/office/powerpoint/2010/main" val="219836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0" y="6422854"/>
            <a:ext cx="3000894" cy="365125"/>
          </a:xfrm>
        </p:spPr>
        <p:txBody>
          <a:bodyPr/>
          <a:lstStyle/>
          <a:p>
            <a:fld id="{F3DA99BD-6700-47C7-9B65-82A3AC9598F9}" type="datetimeFigureOut">
              <a:rPr lang="en-US" smtClean="0"/>
              <a:t>5/18/2016</a:t>
            </a:fld>
            <a:endParaRPr lang="en-US"/>
          </a:p>
        </p:txBody>
      </p:sp>
      <p:sp>
        <p:nvSpPr>
          <p:cNvPr id="5" name="Slide Number Placeholder 4"/>
          <p:cNvSpPr>
            <a:spLocks noGrp="1"/>
          </p:cNvSpPr>
          <p:nvPr>
            <p:ph type="sldNum" sz="quarter" idx="12"/>
          </p:nvPr>
        </p:nvSpPr>
        <p:spPr>
          <a:xfrm>
            <a:off x="4650207" y="6422854"/>
            <a:ext cx="946264" cy="365125"/>
          </a:xfrm>
          <a:prstGeom prst="rect">
            <a:avLst/>
          </a:prstGeom>
        </p:spPr>
        <p:txBody>
          <a:bodyPr/>
          <a:lstStyle/>
          <a:p>
            <a:fld id="{EB7FD841-F9B8-4044-84B4-99A34E83E6F0}"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4011" y="6219077"/>
            <a:ext cx="2085975" cy="568902"/>
          </a:xfrm>
          <a:prstGeom prst="rect">
            <a:avLst/>
          </a:prstGeom>
        </p:spPr>
      </p:pic>
    </p:spTree>
    <p:extLst>
      <p:ext uri="{BB962C8B-B14F-4D97-AF65-F5344CB8AC3E}">
        <p14:creationId xmlns:p14="http://schemas.microsoft.com/office/powerpoint/2010/main" val="114471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A99BD-6700-47C7-9B65-82A3AC9598F9}" type="datetimeFigureOut">
              <a:rPr lang="en-US" smtClean="0"/>
              <a:t>5/18/2016</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4011" y="6219077"/>
            <a:ext cx="2085975" cy="568902"/>
          </a:xfrm>
          <a:prstGeom prst="rect">
            <a:avLst/>
          </a:prstGeom>
        </p:spPr>
      </p:pic>
    </p:spTree>
    <p:extLst>
      <p:ext uri="{BB962C8B-B14F-4D97-AF65-F5344CB8AC3E}">
        <p14:creationId xmlns:p14="http://schemas.microsoft.com/office/powerpoint/2010/main" val="309083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A99BD-6700-47C7-9B65-82A3AC9598F9}" type="datetimeFigureOut">
              <a:rPr lang="en-US" smtClean="0"/>
              <a:t>5/18/2016</a:t>
            </a:fld>
            <a:endParaRPr lang="en-US"/>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EB7FD841-F9B8-4044-84B4-99A34E83E6F0}" type="slidenum">
              <a:rPr lang="en-US" smtClean="0"/>
              <a:t>‹#›</a:t>
            </a:fld>
            <a:endParaRPr lang="en-US"/>
          </a:p>
        </p:txBody>
      </p:sp>
    </p:spTree>
    <p:extLst>
      <p:ext uri="{BB962C8B-B14F-4D97-AF65-F5344CB8AC3E}">
        <p14:creationId xmlns:p14="http://schemas.microsoft.com/office/powerpoint/2010/main" val="218110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A99BD-6700-47C7-9B65-82A3AC9598F9}" type="datetimeFigureOut">
              <a:rPr lang="en-US" smtClean="0"/>
              <a:t>5/18/2016</a:t>
            </a:fld>
            <a:endParaRPr lang="en-US"/>
          </a:p>
        </p:txBody>
      </p:sp>
      <p:sp>
        <p:nvSpPr>
          <p:cNvPr id="6" name="Footer Placeholder 5"/>
          <p:cNvSpPr>
            <a:spLocks noGrp="1"/>
          </p:cNvSpPr>
          <p:nvPr>
            <p:ph type="ftr" sz="quarter" idx="11"/>
          </p:nvPr>
        </p:nvSpPr>
        <p:spPr>
          <a:xfrm>
            <a:off x="5596471" y="6422854"/>
            <a:ext cx="504444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58927" y="6422854"/>
            <a:ext cx="946264" cy="365125"/>
          </a:xfrm>
          <a:prstGeom prst="rect">
            <a:avLst/>
          </a:prstGeom>
        </p:spPr>
        <p:txBody>
          <a:bodyPr/>
          <a:lstStyle/>
          <a:p>
            <a:fld id="{EB7FD841-F9B8-4044-84B4-99A34E83E6F0}" type="slidenum">
              <a:rPr lang="en-US" smtClean="0"/>
              <a:t>‹#›</a:t>
            </a:fld>
            <a:endParaRPr lang="en-US"/>
          </a:p>
        </p:txBody>
      </p:sp>
    </p:spTree>
    <p:extLst>
      <p:ext uri="{BB962C8B-B14F-4D97-AF65-F5344CB8AC3E}">
        <p14:creationId xmlns:p14="http://schemas.microsoft.com/office/powerpoint/2010/main" val="188542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3DA99BD-6700-47C7-9B65-82A3AC9598F9}" type="datetimeFigureOut">
              <a:rPr lang="en-US" smtClean="0"/>
              <a:t>5/18/2016</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4011" y="6219077"/>
            <a:ext cx="2085975" cy="568902"/>
          </a:xfrm>
          <a:prstGeom prst="rect">
            <a:avLst/>
          </a:prstGeom>
        </p:spPr>
      </p:pic>
    </p:spTree>
    <p:extLst>
      <p:ext uri="{BB962C8B-B14F-4D97-AF65-F5344CB8AC3E}">
        <p14:creationId xmlns:p14="http://schemas.microsoft.com/office/powerpoint/2010/main" val="39122743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914413" y="608659"/>
            <a:ext cx="10363199" cy="114442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Lato"/>
              <a:buNone/>
              <a:defRPr>
                <a:latin typeface="Lato"/>
                <a:ea typeface="Lato"/>
                <a:cs typeface="Lato"/>
                <a:sym typeface="Lato"/>
              </a:defRPr>
            </a:lvl1pPr>
            <a:lvl2pPr marL="0" marR="0" lvl="1" indent="0" algn="ctr" rtl="0">
              <a:lnSpc>
                <a:spcPct val="100000"/>
              </a:lnSpc>
              <a:spcBef>
                <a:spcPts val="0"/>
              </a:spcBef>
              <a:spcAft>
                <a:spcPts val="0"/>
              </a:spcAft>
              <a:buClr>
                <a:schemeClr val="dk2"/>
              </a:buClr>
              <a:buFont typeface="Lato"/>
              <a:buNone/>
              <a:defRPr>
                <a:latin typeface="Lato"/>
                <a:ea typeface="Lato"/>
                <a:cs typeface="Lato"/>
                <a:sym typeface="Lato"/>
              </a:defRPr>
            </a:lvl2pPr>
            <a:lvl3pPr marL="0" marR="0" lvl="2" indent="0" algn="ctr" rtl="0">
              <a:spcBef>
                <a:spcPts val="0"/>
              </a:spcBef>
              <a:spcAft>
                <a:spcPts val="0"/>
              </a:spcAft>
              <a:buFont typeface="Lato"/>
              <a:defRPr>
                <a:latin typeface="Lato"/>
                <a:ea typeface="Lato"/>
                <a:cs typeface="Lato"/>
                <a:sym typeface="Lato"/>
              </a:defRPr>
            </a:lvl3pPr>
            <a:lvl4pPr marL="0" marR="0" lvl="3" indent="0" algn="ctr" rtl="0">
              <a:spcBef>
                <a:spcPts val="0"/>
              </a:spcBef>
              <a:spcAft>
                <a:spcPts val="0"/>
              </a:spcAft>
              <a:buFont typeface="Lato"/>
              <a:defRPr>
                <a:latin typeface="Lato"/>
                <a:ea typeface="Lato"/>
                <a:cs typeface="Lato"/>
                <a:sym typeface="Lato"/>
              </a:defRPr>
            </a:lvl4pPr>
            <a:lvl5pPr marL="0" marR="0" lvl="4" indent="0" algn="ctr" rtl="0">
              <a:spcBef>
                <a:spcPts val="0"/>
              </a:spcBef>
              <a:spcAft>
                <a:spcPts val="0"/>
              </a:spcAft>
              <a:buFont typeface="Lato"/>
              <a:defRPr>
                <a:latin typeface="Lato"/>
                <a:ea typeface="Lato"/>
                <a:cs typeface="Lato"/>
                <a:sym typeface="Lato"/>
              </a:defRPr>
            </a:lvl5pPr>
            <a:lvl6pPr marL="457200" marR="0" lvl="5" indent="0" algn="ctr" rtl="0">
              <a:spcBef>
                <a:spcPts val="0"/>
              </a:spcBef>
              <a:spcAft>
                <a:spcPts val="0"/>
              </a:spcAft>
              <a:buFont typeface="Lato"/>
              <a:defRPr>
                <a:latin typeface="Lato"/>
                <a:ea typeface="Lato"/>
                <a:cs typeface="Lato"/>
                <a:sym typeface="Lato"/>
              </a:defRPr>
            </a:lvl6pPr>
            <a:lvl7pPr marL="914400" marR="0" lvl="6" indent="0" algn="ctr" rtl="0">
              <a:spcBef>
                <a:spcPts val="0"/>
              </a:spcBef>
              <a:spcAft>
                <a:spcPts val="0"/>
              </a:spcAft>
              <a:buFont typeface="Lato"/>
              <a:defRPr>
                <a:latin typeface="Lato"/>
                <a:ea typeface="Lato"/>
                <a:cs typeface="Lato"/>
                <a:sym typeface="Lato"/>
              </a:defRPr>
            </a:lvl7pPr>
            <a:lvl8pPr marL="1371600" marR="0" lvl="7" indent="0" algn="ctr" rtl="0">
              <a:spcBef>
                <a:spcPts val="0"/>
              </a:spcBef>
              <a:spcAft>
                <a:spcPts val="0"/>
              </a:spcAft>
              <a:buFont typeface="Lato"/>
              <a:defRPr>
                <a:latin typeface="Lato"/>
                <a:ea typeface="Lato"/>
                <a:cs typeface="Lato"/>
                <a:sym typeface="Lato"/>
              </a:defRPr>
            </a:lvl8pPr>
            <a:lvl9pPr marL="1828800" marR="0" lvl="8" indent="0" algn="ctr" rtl="0">
              <a:spcBef>
                <a:spcPts val="0"/>
              </a:spcBef>
              <a:spcAft>
                <a:spcPts val="0"/>
              </a:spcAft>
              <a:buFont typeface="Lato"/>
              <a:defRPr>
                <a:latin typeface="Lato"/>
                <a:ea typeface="Lato"/>
                <a:cs typeface="Lato"/>
                <a:sym typeface="Lato"/>
              </a:defRPr>
            </a:lvl9pPr>
          </a:lstStyle>
          <a:p>
            <a:endParaRPr/>
          </a:p>
        </p:txBody>
      </p:sp>
      <p:sp>
        <p:nvSpPr>
          <p:cNvPr id="24" name="Shape 24"/>
          <p:cNvSpPr txBox="1">
            <a:spLocks noGrp="1"/>
          </p:cNvSpPr>
          <p:nvPr>
            <p:ph type="body" idx="1"/>
          </p:nvPr>
        </p:nvSpPr>
        <p:spPr>
          <a:xfrm>
            <a:off x="914413" y="1980258"/>
            <a:ext cx="10363199" cy="4116227"/>
          </a:xfrm>
          <a:prstGeom prst="rect">
            <a:avLst/>
          </a:prstGeom>
          <a:noFill/>
          <a:ln>
            <a:noFill/>
          </a:ln>
        </p:spPr>
        <p:txBody>
          <a:bodyPr lIns="91425" tIns="91425" rIns="91425" bIns="91425" anchor="t" anchorCtr="0"/>
          <a:lstStyle>
            <a:lvl1pPr marL="342900" marR="0" lvl="0" indent="-25400" algn="l" rtl="0">
              <a:lnSpc>
                <a:spcPct val="100000"/>
              </a:lnSpc>
              <a:spcBef>
                <a:spcPts val="640"/>
              </a:spcBef>
              <a:spcAft>
                <a:spcPts val="0"/>
              </a:spcAft>
              <a:buClr>
                <a:schemeClr val="dk1"/>
              </a:buClr>
              <a:buFont typeface="Lato"/>
              <a:buChar char="●"/>
              <a:defRPr>
                <a:latin typeface="Lato"/>
                <a:ea typeface="Lato"/>
                <a:cs typeface="Lato"/>
                <a:sym typeface="Lato"/>
              </a:defRPr>
            </a:lvl1pPr>
            <a:lvl2pPr marL="742950" marR="0" lvl="1" indent="-6350" algn="l" rtl="0">
              <a:lnSpc>
                <a:spcPct val="100000"/>
              </a:lnSpc>
              <a:spcBef>
                <a:spcPts val="560"/>
              </a:spcBef>
              <a:spcAft>
                <a:spcPts val="0"/>
              </a:spcAft>
              <a:buClr>
                <a:schemeClr val="dk1"/>
              </a:buClr>
              <a:buFont typeface="Lato"/>
              <a:buChar char="●"/>
              <a:defRPr>
                <a:latin typeface="Lato"/>
                <a:ea typeface="Lato"/>
                <a:cs typeface="Lato"/>
                <a:sym typeface="Lato"/>
              </a:defRPr>
            </a:lvl2pPr>
            <a:lvl3pPr marL="1143000" marR="0" lvl="2" indent="12700" algn="l" rtl="0">
              <a:lnSpc>
                <a:spcPct val="100000"/>
              </a:lnSpc>
              <a:spcBef>
                <a:spcPts val="480"/>
              </a:spcBef>
              <a:spcAft>
                <a:spcPts val="0"/>
              </a:spcAft>
              <a:buClr>
                <a:schemeClr val="dk1"/>
              </a:buClr>
              <a:buFont typeface="Lato"/>
              <a:buChar char="●"/>
              <a:defRPr>
                <a:latin typeface="Lato"/>
                <a:ea typeface="Lato"/>
                <a:cs typeface="Lato"/>
                <a:sym typeface="Lato"/>
              </a:defRPr>
            </a:lvl3pPr>
            <a:lvl4pPr marL="1600200" marR="0" lvl="3" indent="-25400" algn="l" rtl="0">
              <a:lnSpc>
                <a:spcPct val="100000"/>
              </a:lnSpc>
              <a:spcBef>
                <a:spcPts val="400"/>
              </a:spcBef>
              <a:spcAft>
                <a:spcPts val="0"/>
              </a:spcAft>
              <a:buClr>
                <a:schemeClr val="dk1"/>
              </a:buClr>
              <a:buFont typeface="Lato"/>
              <a:buChar char="●"/>
              <a:defRPr>
                <a:latin typeface="Lato"/>
                <a:ea typeface="Lato"/>
                <a:cs typeface="Lato"/>
                <a:sym typeface="Lato"/>
              </a:defRPr>
            </a:lvl4pPr>
            <a:lvl5pPr marL="2057400" marR="0" lvl="4" indent="-25400" algn="l" rtl="0">
              <a:lnSpc>
                <a:spcPct val="100000"/>
              </a:lnSpc>
              <a:spcBef>
                <a:spcPts val="400"/>
              </a:spcBef>
              <a:spcAft>
                <a:spcPts val="0"/>
              </a:spcAft>
              <a:buClr>
                <a:schemeClr val="dk1"/>
              </a:buClr>
              <a:buFont typeface="Lato"/>
              <a:buChar char="●"/>
              <a:defRPr>
                <a:latin typeface="Lato"/>
                <a:ea typeface="Lato"/>
                <a:cs typeface="Lato"/>
                <a:sym typeface="Lato"/>
              </a:defRPr>
            </a:lvl5pPr>
            <a:lvl6pPr marL="2514600" marR="0" lvl="5" indent="-25400" algn="l" rtl="0">
              <a:lnSpc>
                <a:spcPct val="100000"/>
              </a:lnSpc>
              <a:spcBef>
                <a:spcPts val="400"/>
              </a:spcBef>
              <a:spcAft>
                <a:spcPts val="0"/>
              </a:spcAft>
              <a:buClr>
                <a:schemeClr val="dk1"/>
              </a:buClr>
              <a:buFont typeface="Lato"/>
              <a:buChar char="●"/>
              <a:defRPr>
                <a:latin typeface="Lato"/>
                <a:ea typeface="Lato"/>
                <a:cs typeface="Lato"/>
                <a:sym typeface="Lato"/>
              </a:defRPr>
            </a:lvl6pPr>
            <a:lvl7pPr marL="2971800" marR="0" lvl="6" indent="-25400" algn="l" rtl="0">
              <a:lnSpc>
                <a:spcPct val="100000"/>
              </a:lnSpc>
              <a:spcBef>
                <a:spcPts val="400"/>
              </a:spcBef>
              <a:spcAft>
                <a:spcPts val="0"/>
              </a:spcAft>
              <a:buClr>
                <a:schemeClr val="dk1"/>
              </a:buClr>
              <a:buFont typeface="Lato"/>
              <a:buChar char="●"/>
              <a:defRPr>
                <a:latin typeface="Lato"/>
                <a:ea typeface="Lato"/>
                <a:cs typeface="Lato"/>
                <a:sym typeface="Lato"/>
              </a:defRPr>
            </a:lvl7pPr>
            <a:lvl8pPr marL="3429000" marR="0" lvl="7" indent="-25400" algn="l" rtl="0">
              <a:lnSpc>
                <a:spcPct val="100000"/>
              </a:lnSpc>
              <a:spcBef>
                <a:spcPts val="400"/>
              </a:spcBef>
              <a:spcAft>
                <a:spcPts val="0"/>
              </a:spcAft>
              <a:buClr>
                <a:schemeClr val="dk1"/>
              </a:buClr>
              <a:buFont typeface="Lato"/>
              <a:buChar char="●"/>
              <a:defRPr>
                <a:latin typeface="Lato"/>
                <a:ea typeface="Lato"/>
                <a:cs typeface="Lato"/>
                <a:sym typeface="Lato"/>
              </a:defRPr>
            </a:lvl8pPr>
            <a:lvl9pPr marL="3886200" marR="0" lvl="8" indent="-25400" algn="l" rtl="0">
              <a:lnSpc>
                <a:spcPct val="100000"/>
              </a:lnSpc>
              <a:spcBef>
                <a:spcPts val="400"/>
              </a:spcBef>
              <a:spcAft>
                <a:spcPts val="0"/>
              </a:spcAft>
              <a:buClr>
                <a:schemeClr val="dk1"/>
              </a:buClr>
              <a:buFont typeface="Lato"/>
              <a:buChar char="●"/>
              <a:defRPr>
                <a:latin typeface="Lato"/>
                <a:ea typeface="Lato"/>
                <a:cs typeface="Lato"/>
                <a:sym typeface="Lato"/>
              </a:defRPr>
            </a:lvl9pPr>
          </a:lstStyle>
          <a:p>
            <a:endParaRPr/>
          </a:p>
        </p:txBody>
      </p:sp>
      <p:sp>
        <p:nvSpPr>
          <p:cNvPr id="25" name="Shape 25"/>
          <p:cNvSpPr txBox="1">
            <a:spLocks noGrp="1"/>
          </p:cNvSpPr>
          <p:nvPr>
            <p:ph type="dt" idx="10"/>
          </p:nvPr>
        </p:nvSpPr>
        <p:spPr>
          <a:xfrm>
            <a:off x="914401" y="6247934"/>
            <a:ext cx="2541270" cy="45862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a:lvl1pPr>
            <a:lvl2pPr marL="456694" marR="0" lvl="1" indent="-12194" algn="l" rtl="0">
              <a:lnSpc>
                <a:spcPct val="100000"/>
              </a:lnSpc>
              <a:spcBef>
                <a:spcPts val="0"/>
              </a:spcBef>
              <a:spcAft>
                <a:spcPts val="0"/>
              </a:spcAft>
              <a:buClr>
                <a:schemeClr val="dk1"/>
              </a:buClr>
              <a:buFont typeface="Times New Roman"/>
              <a:buNone/>
              <a:defRPr/>
            </a:lvl2pPr>
            <a:lvl3pPr marL="913376" marR="0" lvl="2" indent="-11676" algn="l" rtl="0">
              <a:lnSpc>
                <a:spcPct val="100000"/>
              </a:lnSpc>
              <a:spcBef>
                <a:spcPts val="0"/>
              </a:spcBef>
              <a:spcAft>
                <a:spcPts val="0"/>
              </a:spcAft>
              <a:buClr>
                <a:schemeClr val="dk1"/>
              </a:buClr>
              <a:buFont typeface="Times New Roman"/>
              <a:buNone/>
              <a:defRPr/>
            </a:lvl3pPr>
            <a:lvl4pPr marL="1370066" marR="0" lvl="3" indent="-11165" algn="l" rtl="0">
              <a:lnSpc>
                <a:spcPct val="100000"/>
              </a:lnSpc>
              <a:spcBef>
                <a:spcPts val="0"/>
              </a:spcBef>
              <a:spcAft>
                <a:spcPts val="0"/>
              </a:spcAft>
              <a:buClr>
                <a:schemeClr val="dk1"/>
              </a:buClr>
              <a:buFont typeface="Times New Roman"/>
              <a:buNone/>
              <a:defRPr/>
            </a:lvl4pPr>
            <a:lvl5pPr marL="1826751" marR="0" lvl="4" indent="-10651" algn="l" rtl="0">
              <a:lnSpc>
                <a:spcPct val="100000"/>
              </a:lnSpc>
              <a:spcBef>
                <a:spcPts val="0"/>
              </a:spcBef>
              <a:spcAft>
                <a:spcPts val="0"/>
              </a:spcAft>
              <a:buClr>
                <a:schemeClr val="dk1"/>
              </a:buClr>
              <a:buFont typeface="Times New Roman"/>
              <a:buNone/>
              <a:defRPr/>
            </a:lvl5pPr>
            <a:lvl6pPr marL="2283435" marR="0" lvl="5" indent="-10135" algn="l" rtl="0">
              <a:lnSpc>
                <a:spcPct val="100000"/>
              </a:lnSpc>
              <a:spcBef>
                <a:spcPts val="0"/>
              </a:spcBef>
              <a:spcAft>
                <a:spcPts val="0"/>
              </a:spcAft>
              <a:buClr>
                <a:schemeClr val="dk1"/>
              </a:buClr>
              <a:buFont typeface="Times New Roman"/>
              <a:buNone/>
              <a:defRPr/>
            </a:lvl6pPr>
            <a:lvl7pPr marL="2740129" marR="0" lvl="6" indent="-9629" algn="l" rtl="0">
              <a:lnSpc>
                <a:spcPct val="100000"/>
              </a:lnSpc>
              <a:spcBef>
                <a:spcPts val="0"/>
              </a:spcBef>
              <a:spcAft>
                <a:spcPts val="0"/>
              </a:spcAft>
              <a:buClr>
                <a:schemeClr val="dk1"/>
              </a:buClr>
              <a:buFont typeface="Times New Roman"/>
              <a:buNone/>
              <a:defRPr/>
            </a:lvl7pPr>
            <a:lvl8pPr marL="3196813" marR="0" lvl="7" indent="-9113" algn="l" rtl="0">
              <a:lnSpc>
                <a:spcPct val="100000"/>
              </a:lnSpc>
              <a:spcBef>
                <a:spcPts val="0"/>
              </a:spcBef>
              <a:spcAft>
                <a:spcPts val="0"/>
              </a:spcAft>
              <a:buClr>
                <a:schemeClr val="dk1"/>
              </a:buClr>
              <a:buFont typeface="Times New Roman"/>
              <a:buNone/>
              <a:defRPr/>
            </a:lvl8pPr>
            <a:lvl9pPr marL="3653501" marR="0" lvl="8" indent="-8601" algn="l" rtl="0">
              <a:lnSpc>
                <a:spcPct val="100000"/>
              </a:lnSpc>
              <a:spcBef>
                <a:spcPts val="0"/>
              </a:spcBef>
              <a:spcAft>
                <a:spcPts val="0"/>
              </a:spcAft>
              <a:buClr>
                <a:schemeClr val="dk1"/>
              </a:buClr>
              <a:buFont typeface="Times New Roman"/>
              <a:buNone/>
              <a:defRPr/>
            </a:lvl9pPr>
          </a:lstStyle>
          <a:p>
            <a:pPr>
              <a:buClr>
                <a:srgbClr val="000000"/>
              </a:buClr>
            </a:pPr>
            <a:endParaRPr sz="1400" kern="0">
              <a:solidFill>
                <a:srgbClr val="000000"/>
              </a:solidFill>
              <a:cs typeface="Arial"/>
              <a:sym typeface="Arial"/>
            </a:endParaRPr>
          </a:p>
        </p:txBody>
      </p:sp>
      <p:sp>
        <p:nvSpPr>
          <p:cNvPr id="26" name="Shape 26"/>
          <p:cNvSpPr txBox="1">
            <a:spLocks noGrp="1"/>
          </p:cNvSpPr>
          <p:nvPr>
            <p:ph type="ftr" idx="11"/>
          </p:nvPr>
        </p:nvSpPr>
        <p:spPr>
          <a:xfrm>
            <a:off x="4164331" y="6247934"/>
            <a:ext cx="3863340" cy="45862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a:lvl1pPr>
            <a:lvl2pPr marL="456694" marR="0" lvl="1" indent="-12194" algn="l" rtl="0">
              <a:lnSpc>
                <a:spcPct val="100000"/>
              </a:lnSpc>
              <a:spcBef>
                <a:spcPts val="0"/>
              </a:spcBef>
              <a:spcAft>
                <a:spcPts val="0"/>
              </a:spcAft>
              <a:buClr>
                <a:schemeClr val="dk1"/>
              </a:buClr>
              <a:buFont typeface="Times New Roman"/>
              <a:buNone/>
              <a:defRPr/>
            </a:lvl2pPr>
            <a:lvl3pPr marL="913376" marR="0" lvl="2" indent="-11676" algn="l" rtl="0">
              <a:lnSpc>
                <a:spcPct val="100000"/>
              </a:lnSpc>
              <a:spcBef>
                <a:spcPts val="0"/>
              </a:spcBef>
              <a:spcAft>
                <a:spcPts val="0"/>
              </a:spcAft>
              <a:buClr>
                <a:schemeClr val="dk1"/>
              </a:buClr>
              <a:buFont typeface="Times New Roman"/>
              <a:buNone/>
              <a:defRPr/>
            </a:lvl3pPr>
            <a:lvl4pPr marL="1370066" marR="0" lvl="3" indent="-11165" algn="l" rtl="0">
              <a:lnSpc>
                <a:spcPct val="100000"/>
              </a:lnSpc>
              <a:spcBef>
                <a:spcPts val="0"/>
              </a:spcBef>
              <a:spcAft>
                <a:spcPts val="0"/>
              </a:spcAft>
              <a:buClr>
                <a:schemeClr val="dk1"/>
              </a:buClr>
              <a:buFont typeface="Times New Roman"/>
              <a:buNone/>
              <a:defRPr/>
            </a:lvl4pPr>
            <a:lvl5pPr marL="1826751" marR="0" lvl="4" indent="-10651" algn="l" rtl="0">
              <a:lnSpc>
                <a:spcPct val="100000"/>
              </a:lnSpc>
              <a:spcBef>
                <a:spcPts val="0"/>
              </a:spcBef>
              <a:spcAft>
                <a:spcPts val="0"/>
              </a:spcAft>
              <a:buClr>
                <a:schemeClr val="dk1"/>
              </a:buClr>
              <a:buFont typeface="Times New Roman"/>
              <a:buNone/>
              <a:defRPr/>
            </a:lvl5pPr>
            <a:lvl6pPr marL="2283435" marR="0" lvl="5" indent="-10135" algn="l" rtl="0">
              <a:lnSpc>
                <a:spcPct val="100000"/>
              </a:lnSpc>
              <a:spcBef>
                <a:spcPts val="0"/>
              </a:spcBef>
              <a:spcAft>
                <a:spcPts val="0"/>
              </a:spcAft>
              <a:buClr>
                <a:schemeClr val="dk1"/>
              </a:buClr>
              <a:buFont typeface="Times New Roman"/>
              <a:buNone/>
              <a:defRPr/>
            </a:lvl6pPr>
            <a:lvl7pPr marL="2740129" marR="0" lvl="6" indent="-9629" algn="l" rtl="0">
              <a:lnSpc>
                <a:spcPct val="100000"/>
              </a:lnSpc>
              <a:spcBef>
                <a:spcPts val="0"/>
              </a:spcBef>
              <a:spcAft>
                <a:spcPts val="0"/>
              </a:spcAft>
              <a:buClr>
                <a:schemeClr val="dk1"/>
              </a:buClr>
              <a:buFont typeface="Times New Roman"/>
              <a:buNone/>
              <a:defRPr/>
            </a:lvl7pPr>
            <a:lvl8pPr marL="3196813" marR="0" lvl="7" indent="-9113" algn="l" rtl="0">
              <a:lnSpc>
                <a:spcPct val="100000"/>
              </a:lnSpc>
              <a:spcBef>
                <a:spcPts val="0"/>
              </a:spcBef>
              <a:spcAft>
                <a:spcPts val="0"/>
              </a:spcAft>
              <a:buClr>
                <a:schemeClr val="dk1"/>
              </a:buClr>
              <a:buFont typeface="Times New Roman"/>
              <a:buNone/>
              <a:defRPr/>
            </a:lvl8pPr>
            <a:lvl9pPr marL="3653501" marR="0" lvl="8" indent="-8601" algn="l" rtl="0">
              <a:lnSpc>
                <a:spcPct val="100000"/>
              </a:lnSpc>
              <a:spcBef>
                <a:spcPts val="0"/>
              </a:spcBef>
              <a:spcAft>
                <a:spcPts val="0"/>
              </a:spcAft>
              <a:buClr>
                <a:schemeClr val="dk1"/>
              </a:buClr>
              <a:buFont typeface="Times New Roman"/>
              <a:buNone/>
              <a:defRPr/>
            </a:lvl9pPr>
          </a:lstStyle>
          <a:p>
            <a:pPr>
              <a:buClr>
                <a:srgbClr val="000000"/>
              </a:buClr>
            </a:pPr>
            <a:endParaRPr sz="1400" kern="0">
              <a:solidFill>
                <a:srgbClr val="000000"/>
              </a:solidFill>
              <a:cs typeface="Arial"/>
              <a:sym typeface="Arial"/>
            </a:endParaRPr>
          </a:p>
        </p:txBody>
      </p:sp>
      <p:sp>
        <p:nvSpPr>
          <p:cNvPr id="27" name="Shape 27"/>
          <p:cNvSpPr txBox="1">
            <a:spLocks noGrp="1"/>
          </p:cNvSpPr>
          <p:nvPr>
            <p:ph type="sldNum" idx="12"/>
          </p:nvPr>
        </p:nvSpPr>
        <p:spPr>
          <a:xfrm>
            <a:off x="8736330" y="6247934"/>
            <a:ext cx="2543174" cy="458627"/>
          </a:xfrm>
          <a:prstGeom prst="rect">
            <a:avLst/>
          </a:prstGeom>
          <a:noFill/>
          <a:ln>
            <a:noFill/>
          </a:ln>
        </p:spPr>
        <p:txBody>
          <a:bodyPr lIns="91300" tIns="91300" rIns="91300" bIns="91300" anchor="t" anchorCtr="0">
            <a:noAutofit/>
          </a:bodyPr>
          <a:lstStyle/>
          <a:p>
            <a:pPr>
              <a:buClr>
                <a:srgbClr val="000000"/>
              </a:buClr>
              <a:buFont typeface="Arial"/>
              <a:buNone/>
            </a:pPr>
            <a:endParaRPr sz="1400" kern="0">
              <a:solidFill>
                <a:srgbClr val="000000"/>
              </a:solidFill>
              <a:latin typeface="Times New Roman"/>
              <a:ea typeface="Times New Roman"/>
              <a:cs typeface="Times New Roman"/>
              <a:sym typeface="Times New Roman"/>
            </a:endParaRPr>
          </a:p>
          <a:p>
            <a:pPr marL="0" lvl="1">
              <a:buClr>
                <a:srgbClr val="000000"/>
              </a:buClr>
              <a:buFont typeface="Courier New"/>
              <a:buNone/>
            </a:pPr>
            <a:endParaRPr sz="1400" kern="0">
              <a:solidFill>
                <a:srgbClr val="000000"/>
              </a:solidFill>
              <a:ea typeface="Arial"/>
              <a:cs typeface="Arial"/>
              <a:sym typeface="Arial"/>
            </a:endParaRPr>
          </a:p>
          <a:p>
            <a:pPr marL="0" lvl="2">
              <a:buClr>
                <a:srgbClr val="000000"/>
              </a:buClr>
              <a:buFont typeface="Noto Symbol"/>
              <a:buNone/>
            </a:pPr>
            <a:endParaRPr sz="1400" kern="0">
              <a:solidFill>
                <a:srgbClr val="000000"/>
              </a:solidFill>
              <a:ea typeface="Arial"/>
              <a:cs typeface="Arial"/>
              <a:sym typeface="Arial"/>
            </a:endParaRPr>
          </a:p>
          <a:p>
            <a:pPr marL="0" lvl="3">
              <a:buClr>
                <a:srgbClr val="000000"/>
              </a:buClr>
              <a:buFont typeface="Arial"/>
              <a:buNone/>
            </a:pPr>
            <a:endParaRPr sz="1400" kern="0">
              <a:solidFill>
                <a:srgbClr val="000000"/>
              </a:solidFill>
              <a:ea typeface="Arial"/>
              <a:cs typeface="Arial"/>
              <a:sym typeface="Arial"/>
            </a:endParaRPr>
          </a:p>
          <a:p>
            <a:pPr marL="0" lvl="4">
              <a:buClr>
                <a:srgbClr val="000000"/>
              </a:buClr>
              <a:buFont typeface="Courier New"/>
              <a:buNone/>
            </a:pPr>
            <a:endParaRPr sz="1400" kern="0">
              <a:solidFill>
                <a:srgbClr val="000000"/>
              </a:solidFill>
              <a:ea typeface="Arial"/>
              <a:cs typeface="Arial"/>
              <a:sym typeface="Arial"/>
            </a:endParaRPr>
          </a:p>
          <a:p>
            <a:pPr marL="0" lvl="5">
              <a:buClr>
                <a:srgbClr val="000000"/>
              </a:buClr>
              <a:buFont typeface="Noto Symbol"/>
              <a:buNone/>
            </a:pPr>
            <a:endParaRPr sz="1400" kern="0">
              <a:solidFill>
                <a:srgbClr val="000000"/>
              </a:solidFill>
              <a:ea typeface="Arial"/>
              <a:cs typeface="Arial"/>
              <a:sym typeface="Arial"/>
            </a:endParaRPr>
          </a:p>
          <a:p>
            <a:pPr marL="0" lvl="6">
              <a:buClr>
                <a:srgbClr val="000000"/>
              </a:buClr>
              <a:buFont typeface="Arial"/>
              <a:buNone/>
            </a:pPr>
            <a:endParaRPr sz="1400" kern="0">
              <a:solidFill>
                <a:srgbClr val="000000"/>
              </a:solidFill>
              <a:ea typeface="Arial"/>
              <a:cs typeface="Arial"/>
              <a:sym typeface="Arial"/>
            </a:endParaRPr>
          </a:p>
          <a:p>
            <a:pPr marL="0" lvl="7">
              <a:buClr>
                <a:srgbClr val="000000"/>
              </a:buClr>
              <a:buFont typeface="Courier New"/>
              <a:buNone/>
            </a:pPr>
            <a:endParaRPr sz="1400" kern="0">
              <a:solidFill>
                <a:srgbClr val="000000"/>
              </a:solidFill>
              <a:ea typeface="Arial"/>
              <a:cs typeface="Arial"/>
              <a:sym typeface="Arial"/>
            </a:endParaRPr>
          </a:p>
          <a:p>
            <a:pPr marL="0" lvl="8">
              <a:buClr>
                <a:srgbClr val="000000"/>
              </a:buClr>
              <a:buFont typeface="Noto Symbol"/>
              <a:buNone/>
            </a:pPr>
            <a:endParaRPr sz="1400" kern="0">
              <a:solidFill>
                <a:srgbClr val="000000"/>
              </a:solidFill>
              <a:ea typeface="Arial"/>
              <a:cs typeface="Arial"/>
              <a:sym typeface="Arial"/>
            </a:endParaRPr>
          </a:p>
        </p:txBody>
      </p:sp>
    </p:spTree>
    <p:extLst>
      <p:ext uri="{BB962C8B-B14F-4D97-AF65-F5344CB8AC3E}">
        <p14:creationId xmlns:p14="http://schemas.microsoft.com/office/powerpoint/2010/main" val="185938637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3059370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citeulike.org/group/1839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 Id="rId1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hyperlink" Target="mailto:stephanie@mozillafoundation.org"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mailto:jaclark@montana.ed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Sara.Mannheimer@montana.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914412" y="608658"/>
            <a:ext cx="10363320" cy="1144530"/>
          </a:xfrm>
          <a:prstGeom prst="rect">
            <a:avLst/>
          </a:prstGeom>
          <a:noFill/>
          <a:ln>
            <a:noFill/>
          </a:ln>
        </p:spPr>
        <p:txBody>
          <a:bodyPr lIns="0" tIns="0" rIns="0" bIns="0" anchor="t" anchorCtr="0">
            <a:noAutofit/>
          </a:bodyPr>
          <a:lstStyle/>
          <a:p>
            <a:pPr marL="0" marR="0" lvl="0" indent="0" algn="l" rtl="0">
              <a:lnSpc>
                <a:spcPct val="95000"/>
              </a:lnSpc>
              <a:spcBef>
                <a:spcPts val="0"/>
              </a:spcBef>
              <a:spcAft>
                <a:spcPts val="0"/>
              </a:spcAft>
              <a:buClr>
                <a:schemeClr val="dk2"/>
              </a:buClr>
              <a:buSzPct val="25000"/>
              <a:buFont typeface="Verdana"/>
              <a:buNone/>
            </a:pPr>
            <a:r>
              <a:rPr lang="en-US" sz="4900" b="0" i="0" u="none" strike="noStrike" cap="none">
                <a:solidFill>
                  <a:srgbClr val="FFFFFF"/>
                </a:solidFill>
                <a:latin typeface="Open Sans"/>
                <a:ea typeface="Open Sans"/>
                <a:cs typeface="Open Sans"/>
                <a:sym typeface="Open Sans"/>
              </a:rPr>
              <a:t>twitter as channel (#hashtag)</a:t>
            </a:r>
          </a:p>
        </p:txBody>
      </p:sp>
      <p:sp>
        <p:nvSpPr>
          <p:cNvPr id="69" name="Shape 69"/>
          <p:cNvSpPr txBox="1">
            <a:spLocks noGrp="1"/>
          </p:cNvSpPr>
          <p:nvPr>
            <p:ph type="body" idx="1"/>
          </p:nvPr>
        </p:nvSpPr>
        <p:spPr>
          <a:xfrm>
            <a:off x="914412" y="1980257"/>
            <a:ext cx="10363320" cy="4116150"/>
          </a:xfrm>
          <a:prstGeom prst="rect">
            <a:avLst/>
          </a:prstGeom>
          <a:noFill/>
          <a:ln>
            <a:noFill/>
          </a:ln>
        </p:spPr>
        <p:txBody>
          <a:bodyPr lIns="0" tIns="0" rIns="0" bIns="0" anchor="t" anchorCtr="0">
            <a:noAutofit/>
          </a:bodyPr>
          <a:lstStyle/>
          <a:p>
            <a:pPr marL="342515" marR="0" lvl="0" indent="-228215"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Times New Roman"/>
              <a:ea typeface="Times New Roman"/>
              <a:cs typeface="Times New Roman"/>
              <a:sym typeface="Times New Roman"/>
            </a:endParaRPr>
          </a:p>
          <a:p>
            <a:pPr marL="342515" marR="0" lvl="0" indent="-228215" algn="l" rtl="0">
              <a:lnSpc>
                <a:spcPct val="100000"/>
              </a:lnSpc>
              <a:spcBef>
                <a:spcPts val="640"/>
              </a:spcBef>
              <a:spcAft>
                <a:spcPts val="0"/>
              </a:spcAft>
              <a:buClr>
                <a:schemeClr val="dk1"/>
              </a:buClr>
              <a:buSzPct val="25000"/>
              <a:buFont typeface="Arial"/>
              <a:buNone/>
            </a:pPr>
            <a:endParaRPr sz="3200" b="0" i="0" u="none" strike="noStrike" cap="none">
              <a:solidFill>
                <a:schemeClr val="dk1"/>
              </a:solidFill>
              <a:latin typeface="Times New Roman"/>
              <a:ea typeface="Times New Roman"/>
              <a:cs typeface="Times New Roman"/>
              <a:sym typeface="Times New Roman"/>
            </a:endParaRPr>
          </a:p>
          <a:p>
            <a:pPr marL="342515" marR="0" lvl="0" indent="-228215" algn="l" rtl="0">
              <a:lnSpc>
                <a:spcPct val="100000"/>
              </a:lnSpc>
              <a:spcBef>
                <a:spcPts val="640"/>
              </a:spcBef>
              <a:spcAft>
                <a:spcPts val="0"/>
              </a:spcAft>
              <a:buClr>
                <a:schemeClr val="dk1"/>
              </a:buClr>
              <a:buSzPct val="25000"/>
              <a:buFont typeface="Arial"/>
              <a:buNone/>
            </a:pPr>
            <a:endParaRPr sz="3200" b="0" i="0" u="none" strike="noStrike" cap="none">
              <a:solidFill>
                <a:schemeClr val="dk1"/>
              </a:solidFill>
              <a:latin typeface="Times New Roman"/>
              <a:ea typeface="Times New Roman"/>
              <a:cs typeface="Times New Roman"/>
              <a:sym typeface="Times New Roman"/>
            </a:endParaRPr>
          </a:p>
          <a:p>
            <a:pPr marL="114171" marR="0" lvl="1" indent="-12570" algn="ctr" rtl="0">
              <a:lnSpc>
                <a:spcPct val="95000"/>
              </a:lnSpc>
              <a:spcBef>
                <a:spcPts val="0"/>
              </a:spcBef>
              <a:spcAft>
                <a:spcPts val="0"/>
              </a:spcAft>
              <a:buClr>
                <a:schemeClr val="dk1"/>
              </a:buClr>
              <a:buSzPct val="25000"/>
              <a:buFont typeface="Arial"/>
              <a:buNone/>
            </a:pPr>
            <a:r>
              <a:rPr lang="en-US" sz="6000" b="0" i="0" u="none" strike="noStrike" cap="none">
                <a:solidFill>
                  <a:srgbClr val="FFFFFF"/>
                </a:solidFill>
                <a:latin typeface="Open Sans"/>
                <a:ea typeface="Open Sans"/>
                <a:cs typeface="Open Sans"/>
                <a:sym typeface="Open Sans"/>
              </a:rPr>
              <a:t>@jaclark </a:t>
            </a:r>
            <a:r>
              <a:rPr lang="en-US" sz="6000">
                <a:solidFill>
                  <a:srgbClr val="FFFFFF"/>
                </a:solidFill>
                <a:latin typeface="Open Sans"/>
                <a:ea typeface="Open Sans"/>
                <a:cs typeface="Open Sans"/>
                <a:sym typeface="Open Sans"/>
              </a:rPr>
              <a:t>#DLFforum</a:t>
            </a:r>
          </a:p>
        </p:txBody>
      </p:sp>
      <p:pic>
        <p:nvPicPr>
          <p:cNvPr id="70" name="Shape 70"/>
          <p:cNvPicPr preferRelativeResize="0"/>
          <p:nvPr/>
        </p:nvPicPr>
        <p:blipFill>
          <a:blip r:embed="rId3">
            <a:alphaModFix/>
          </a:blip>
          <a:stretch>
            <a:fillRect/>
          </a:stretch>
        </p:blipFill>
        <p:spPr>
          <a:xfrm>
            <a:off x="798196" y="1928813"/>
            <a:ext cx="10595610" cy="3000375"/>
          </a:xfrm>
          <a:prstGeom prst="rect">
            <a:avLst/>
          </a:prstGeom>
          <a:noFill/>
          <a:ln>
            <a:noFill/>
          </a:ln>
        </p:spPr>
      </p:pic>
    </p:spTree>
    <p:extLst>
      <p:ext uri="{BB962C8B-B14F-4D97-AF65-F5344CB8AC3E}">
        <p14:creationId xmlns:p14="http://schemas.microsoft.com/office/powerpoint/2010/main" val="179448091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may be too busy for a meeting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99387" y="2011363"/>
            <a:ext cx="5900402" cy="4425302"/>
          </a:xfrm>
        </p:spPr>
      </p:pic>
      <p:sp>
        <p:nvSpPr>
          <p:cNvPr id="5" name="Rectangle 4"/>
          <p:cNvSpPr/>
          <p:nvPr/>
        </p:nvSpPr>
        <p:spPr>
          <a:xfrm>
            <a:off x="3034145" y="6436665"/>
            <a:ext cx="3223639" cy="276999"/>
          </a:xfrm>
          <a:prstGeom prst="rect">
            <a:avLst/>
          </a:prstGeom>
        </p:spPr>
        <p:txBody>
          <a:bodyPr wrap="none">
            <a:spAutoFit/>
          </a:bodyPr>
          <a:lstStyle/>
          <a:p>
            <a:r>
              <a:rPr lang="en-US" sz="1200" dirty="0" smtClean="0">
                <a:solidFill>
                  <a:schemeClr val="bg1">
                    <a:lumMod val="25000"/>
                    <a:lumOff val="75000"/>
                  </a:schemeClr>
                </a:solidFill>
              </a:rPr>
              <a:t>Coffee Heart Art from publicdomainpictures.net</a:t>
            </a:r>
          </a:p>
        </p:txBody>
      </p:sp>
    </p:spTree>
    <p:extLst>
      <p:ext uri="{BB962C8B-B14F-4D97-AF65-F5344CB8AC3E}">
        <p14:creationId xmlns:p14="http://schemas.microsoft.com/office/powerpoint/2010/main" val="188874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out the First year</a:t>
            </a:r>
            <a:endParaRPr lang="en-US" dirty="0"/>
          </a:p>
        </p:txBody>
      </p:sp>
      <p:sp>
        <p:nvSpPr>
          <p:cNvPr id="3" name="Content Placeholder 2"/>
          <p:cNvSpPr>
            <a:spLocks noGrp="1"/>
          </p:cNvSpPr>
          <p:nvPr>
            <p:ph idx="1"/>
          </p:nvPr>
        </p:nvSpPr>
        <p:spPr/>
        <p:txBody>
          <a:bodyPr>
            <a:noAutofit/>
          </a:bodyPr>
          <a:lstStyle/>
          <a:p>
            <a:r>
              <a:rPr lang="en-US" sz="3600" dirty="0" smtClean="0"/>
              <a:t>Institute for Health Metrics &amp; Evaluation</a:t>
            </a:r>
          </a:p>
          <a:p>
            <a:r>
              <a:rPr lang="en-US" sz="3600" dirty="0" smtClean="0"/>
              <a:t>Center for Advanced Research Technology in the Arts &amp; Humanities</a:t>
            </a:r>
          </a:p>
          <a:p>
            <a:r>
              <a:rPr lang="en-US" sz="3600" dirty="0" smtClean="0"/>
              <a:t>Center for the Study of Demography &amp; Ecology</a:t>
            </a:r>
          </a:p>
          <a:p>
            <a:r>
              <a:rPr lang="en-US" sz="3600" dirty="0" smtClean="0"/>
              <a:t>Center for Social Science Computational Research</a:t>
            </a:r>
          </a:p>
          <a:p>
            <a:r>
              <a:rPr lang="en-US" sz="3600" dirty="0" smtClean="0"/>
              <a:t>Office of Research</a:t>
            </a:r>
          </a:p>
          <a:p>
            <a:r>
              <a:rPr lang="en-US" sz="3600" dirty="0" err="1" smtClean="0"/>
              <a:t>eScience</a:t>
            </a:r>
            <a:r>
              <a:rPr lang="en-US" sz="3600" dirty="0" smtClean="0"/>
              <a:t> Institute</a:t>
            </a:r>
            <a:endParaRPr lang="en-US" sz="3600" dirty="0"/>
          </a:p>
        </p:txBody>
      </p:sp>
    </p:spTree>
    <p:extLst>
      <p:ext uri="{BB962C8B-B14F-4D97-AF65-F5344CB8AC3E}">
        <p14:creationId xmlns:p14="http://schemas.microsoft.com/office/powerpoint/2010/main" val="22499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says…</a:t>
            </a:r>
            <a:endParaRPr lang="en-US" dirty="0"/>
          </a:p>
        </p:txBody>
      </p:sp>
      <p:pic>
        <p:nvPicPr>
          <p:cNvPr id="4" name="Content Placeholder 3"/>
          <p:cNvPicPr>
            <a:picLocks noGrp="1" noChangeAspect="1"/>
          </p:cNvPicPr>
          <p:nvPr>
            <p:ph idx="1"/>
          </p:nvPr>
        </p:nvPicPr>
        <p:blipFill rotWithShape="1">
          <a:blip r:embed="rId3"/>
          <a:srcRect l="19980" t="77527" r="45641" b="13964"/>
          <a:stretch/>
        </p:blipFill>
        <p:spPr>
          <a:xfrm>
            <a:off x="712298" y="5454316"/>
            <a:ext cx="8872354" cy="1235241"/>
          </a:xfrm>
          <a:prstGeom prst="rect">
            <a:avLst/>
          </a:prstGeom>
        </p:spPr>
      </p:pic>
      <p:sp>
        <p:nvSpPr>
          <p:cNvPr id="5" name="Content Placeholder 2"/>
          <p:cNvSpPr txBox="1">
            <a:spLocks/>
          </p:cNvSpPr>
          <p:nvPr/>
        </p:nvSpPr>
        <p:spPr>
          <a:xfrm>
            <a:off x="1202919" y="2011680"/>
            <a:ext cx="9784080" cy="241594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600" dirty="0" smtClean="0"/>
              <a:t>PIs &amp; Co-PIs from across the campuses</a:t>
            </a:r>
          </a:p>
          <a:p>
            <a:r>
              <a:rPr lang="en-US" sz="3600" dirty="0" smtClean="0"/>
              <a:t>Grant proposals from 2010-2012</a:t>
            </a:r>
          </a:p>
          <a:p>
            <a:r>
              <a:rPr lang="en-US" sz="3600" dirty="0" smtClean="0"/>
              <a:t>Survey population &lt; 3200</a:t>
            </a:r>
          </a:p>
          <a:p>
            <a:r>
              <a:rPr lang="en-US" sz="3600" dirty="0" smtClean="0"/>
              <a:t>323 valid responses</a:t>
            </a:r>
          </a:p>
          <a:p>
            <a:r>
              <a:rPr lang="en-US" sz="3600" dirty="0" smtClean="0"/>
              <a:t>Over 100 possible interviews </a:t>
            </a:r>
          </a:p>
        </p:txBody>
      </p:sp>
      <p:pic>
        <p:nvPicPr>
          <p:cNvPr id="6" name="Picture 5"/>
          <p:cNvPicPr>
            <a:picLocks noChangeAspect="1"/>
          </p:cNvPicPr>
          <p:nvPr/>
        </p:nvPicPr>
        <p:blipFill>
          <a:blip r:embed="rId4"/>
          <a:stretch>
            <a:fillRect/>
          </a:stretch>
        </p:blipFill>
        <p:spPr>
          <a:xfrm>
            <a:off x="8620788" y="4794746"/>
            <a:ext cx="1213022" cy="1213022"/>
          </a:xfrm>
          <a:prstGeom prst="rect">
            <a:avLst/>
          </a:prstGeom>
        </p:spPr>
      </p:pic>
      <p:sp>
        <p:nvSpPr>
          <p:cNvPr id="7" name="Curved Down Arrow 6"/>
          <p:cNvSpPr/>
          <p:nvPr/>
        </p:nvSpPr>
        <p:spPr>
          <a:xfrm rot="21246739" flipH="1">
            <a:off x="6687252" y="5060307"/>
            <a:ext cx="2200671" cy="695141"/>
          </a:xfrm>
          <a:prstGeom prst="curvedDownArrow">
            <a:avLst>
              <a:gd name="adj1" fmla="val 25000"/>
              <a:gd name="adj2" fmla="val 54284"/>
              <a:gd name="adj3" fmla="val 45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914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659" y="300218"/>
            <a:ext cx="9784080" cy="1508760"/>
          </a:xfrm>
        </p:spPr>
        <p:txBody>
          <a:bodyPr/>
          <a:lstStyle/>
          <a:p>
            <a:r>
              <a:rPr lang="en-US" dirty="0" smtClean="0"/>
              <a:t>tips</a:t>
            </a:r>
            <a:endParaRPr lang="en-US" dirty="0"/>
          </a:p>
        </p:txBody>
      </p:sp>
      <p:sp>
        <p:nvSpPr>
          <p:cNvPr id="3" name="Content Placeholder 2"/>
          <p:cNvSpPr>
            <a:spLocks noGrp="1"/>
          </p:cNvSpPr>
          <p:nvPr>
            <p:ph idx="1"/>
          </p:nvPr>
        </p:nvSpPr>
        <p:spPr>
          <a:xfrm>
            <a:off x="721659" y="1941095"/>
            <a:ext cx="10652194" cy="4732421"/>
          </a:xfrm>
        </p:spPr>
        <p:txBody>
          <a:bodyPr>
            <a:normAutofit fontScale="92500" lnSpcReduction="10000"/>
          </a:bodyPr>
          <a:lstStyle/>
          <a:p>
            <a:r>
              <a:rPr lang="en-US" sz="3200" dirty="0" smtClean="0"/>
              <a:t>Look at what’s </a:t>
            </a:r>
            <a:r>
              <a:rPr lang="en-US" sz="3200" dirty="0"/>
              <a:t>already out there:  </a:t>
            </a:r>
            <a:r>
              <a:rPr lang="en-US" sz="3200" dirty="0">
                <a:hlinkClick r:id="rId3"/>
              </a:rPr>
              <a:t>http://</a:t>
            </a:r>
            <a:r>
              <a:rPr lang="en-US" sz="3200" dirty="0" smtClean="0">
                <a:hlinkClick r:id="rId3"/>
              </a:rPr>
              <a:t>www.citeulike.org/group/18394</a:t>
            </a:r>
            <a:endParaRPr lang="en-US" sz="3200" dirty="0" smtClean="0"/>
          </a:p>
          <a:p>
            <a:r>
              <a:rPr lang="en-US" sz="3200" dirty="0" smtClean="0"/>
              <a:t>Plan for the time it will take.  Give yourself (and tell someone else) a deadline.</a:t>
            </a:r>
          </a:p>
          <a:p>
            <a:r>
              <a:rPr lang="en-US" sz="3200" dirty="0" smtClean="0"/>
              <a:t>Keep it short.</a:t>
            </a:r>
          </a:p>
          <a:p>
            <a:r>
              <a:rPr lang="en-US" sz="3200" dirty="0" smtClean="0"/>
              <a:t>Don’t ask a question when you can get the information another way.</a:t>
            </a:r>
          </a:p>
          <a:p>
            <a:r>
              <a:rPr lang="en-US" sz="3200" dirty="0" smtClean="0"/>
              <a:t>Only ask questions that give you actionable intel.</a:t>
            </a:r>
          </a:p>
          <a:p>
            <a:r>
              <a:rPr lang="en-US" sz="3200" dirty="0" smtClean="0"/>
              <a:t>SHARE WHAT YOU LEARNED and how you acted on the feedback.</a:t>
            </a:r>
          </a:p>
          <a:p>
            <a:endParaRPr lang="en-US" dirty="0"/>
          </a:p>
        </p:txBody>
      </p:sp>
    </p:spTree>
    <p:extLst>
      <p:ext uri="{BB962C8B-B14F-4D97-AF65-F5344CB8AC3E}">
        <p14:creationId xmlns:p14="http://schemas.microsoft.com/office/powerpoint/2010/main" val="167179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a:t>
            </a:r>
            <a:endParaRPr lang="en-US" dirty="0"/>
          </a:p>
        </p:txBody>
      </p:sp>
      <p:sp>
        <p:nvSpPr>
          <p:cNvPr id="3" name="Content Placeholder 2"/>
          <p:cNvSpPr>
            <a:spLocks noGrp="1"/>
          </p:cNvSpPr>
          <p:nvPr>
            <p:ph idx="1"/>
          </p:nvPr>
        </p:nvSpPr>
        <p:spPr>
          <a:xfrm>
            <a:off x="1202919" y="2011679"/>
            <a:ext cx="4094619" cy="4517457"/>
          </a:xfrm>
        </p:spPr>
        <p:txBody>
          <a:bodyPr>
            <a:normAutofit/>
          </a:bodyPr>
          <a:lstStyle/>
          <a:p>
            <a:r>
              <a:rPr lang="en-US" sz="4000" dirty="0" smtClean="0"/>
              <a:t>Conferences</a:t>
            </a:r>
          </a:p>
          <a:p>
            <a:r>
              <a:rPr lang="en-US" sz="4000" dirty="0" smtClean="0"/>
              <a:t>Working Groups</a:t>
            </a:r>
          </a:p>
          <a:p>
            <a:r>
              <a:rPr lang="en-US" sz="4000" dirty="0" smtClean="0"/>
              <a:t>Workshops</a:t>
            </a:r>
          </a:p>
          <a:p>
            <a:r>
              <a:rPr lang="en-US" sz="4000" dirty="0" smtClean="0"/>
              <a:t>Publications</a:t>
            </a:r>
          </a:p>
          <a:p>
            <a:r>
              <a:rPr lang="en-US" sz="4000" dirty="0" smtClean="0"/>
              <a:t>Webinars</a:t>
            </a:r>
          </a:p>
          <a:p>
            <a:r>
              <a:rPr lang="en-US" sz="4000" dirty="0" smtClean="0"/>
              <a:t>Regional Org</a:t>
            </a:r>
          </a:p>
          <a:p>
            <a:pPr marL="0" indent="0">
              <a:buNone/>
            </a:pPr>
            <a:endParaRPr lang="en-US" dirty="0" smtClean="0"/>
          </a:p>
          <a:p>
            <a:endParaRPr lang="en-US" dirty="0"/>
          </a:p>
        </p:txBody>
      </p:sp>
      <p:sp>
        <p:nvSpPr>
          <p:cNvPr id="16" name="Shape 141"/>
          <p:cNvSpPr/>
          <p:nvPr/>
        </p:nvSpPr>
        <p:spPr>
          <a:xfrm>
            <a:off x="6941111" y="1918587"/>
            <a:ext cx="2170752" cy="440873"/>
          </a:xfrm>
          <a:prstGeom prst="rect">
            <a:avLst/>
          </a:prstGeom>
          <a:blipFill>
            <a:blip r:embed="rId3"/>
            <a:stretch>
              <a:fillRect/>
            </a:stretch>
          </a:blipFill>
          <a:ln>
            <a:noFill/>
          </a:ln>
        </p:spPr>
      </p:sp>
      <p:sp>
        <p:nvSpPr>
          <p:cNvPr id="17" name="Shape 142"/>
          <p:cNvSpPr/>
          <p:nvPr/>
        </p:nvSpPr>
        <p:spPr>
          <a:xfrm>
            <a:off x="6768889" y="456517"/>
            <a:ext cx="2041003" cy="609600"/>
          </a:xfrm>
          <a:prstGeom prst="rect">
            <a:avLst/>
          </a:prstGeom>
          <a:blipFill>
            <a:blip r:embed="rId4"/>
            <a:stretch>
              <a:fillRect/>
            </a:stretch>
          </a:blipFill>
          <a:ln>
            <a:noFill/>
          </a:ln>
        </p:spPr>
      </p:sp>
      <p:sp>
        <p:nvSpPr>
          <p:cNvPr id="18" name="Shape 143"/>
          <p:cNvSpPr/>
          <p:nvPr/>
        </p:nvSpPr>
        <p:spPr>
          <a:xfrm>
            <a:off x="10623054" y="2874283"/>
            <a:ext cx="1141694" cy="1135717"/>
          </a:xfrm>
          <a:prstGeom prst="rect">
            <a:avLst/>
          </a:prstGeom>
          <a:blipFill>
            <a:blip r:embed="rId5"/>
            <a:stretch>
              <a:fillRect/>
            </a:stretch>
          </a:blipFill>
          <a:ln>
            <a:noFill/>
          </a:ln>
        </p:spPr>
      </p:sp>
      <p:sp>
        <p:nvSpPr>
          <p:cNvPr id="19" name="Shape 144"/>
          <p:cNvSpPr/>
          <p:nvPr/>
        </p:nvSpPr>
        <p:spPr>
          <a:xfrm>
            <a:off x="9490770" y="5354195"/>
            <a:ext cx="2304662" cy="759451"/>
          </a:xfrm>
          <a:prstGeom prst="rect">
            <a:avLst/>
          </a:prstGeom>
          <a:blipFill>
            <a:blip r:embed="rId6"/>
            <a:stretch>
              <a:fillRect/>
            </a:stretch>
          </a:blipFill>
          <a:ln>
            <a:noFill/>
          </a:ln>
        </p:spPr>
      </p:sp>
      <p:pic>
        <p:nvPicPr>
          <p:cNvPr id="20" name="Picture 2" descr="https://encrypted-tbn3.gstatic.com/images?q=tbn:ANd9GcT3geGCdRiZ86NVqXKcjfyvVGbUmj3DRF3SeDGNRjXspipHkaPUl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0770" y="851599"/>
            <a:ext cx="2331792" cy="5610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encrypted-tbn3.gstatic.com/images?q=tbn:ANd9GcTVOWiuOcsripWcL-jUW0EBEaCvIuZEUh_lphFT3oTDCbdVgMKBC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202" y="5444065"/>
            <a:ext cx="1752600" cy="5797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encrypted-tbn2.gstatic.com/images?q=tbn:ANd9GcQZHKnKEJyUxiyaeuXy9hxFnVE9NRX1ifVMklFZOXYHDrP0ho4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347796" y="2815724"/>
            <a:ext cx="1307701" cy="12528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s://encrypted-tbn2.gstatic.com/images?q=tbn:ANd9GcTHc2gu7RI_8-adYT_PVYBeeJazXLM3zWA-d_NGQ6m8Cn_m-Gx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8095" y="4391809"/>
            <a:ext cx="15049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5022" y="2043542"/>
            <a:ext cx="1817759" cy="706906"/>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89093" y="4390495"/>
            <a:ext cx="2038350" cy="483000"/>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63602" y="4025443"/>
            <a:ext cx="1828800" cy="1213104"/>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26487" y="2976839"/>
            <a:ext cx="2295525" cy="713783"/>
          </a:xfrm>
          <a:prstGeom prst="rect">
            <a:avLst/>
          </a:prstGeom>
        </p:spPr>
      </p:pic>
    </p:spTree>
    <p:extLst>
      <p:ext uri="{BB962C8B-B14F-4D97-AF65-F5344CB8AC3E}">
        <p14:creationId xmlns:p14="http://schemas.microsoft.com/office/powerpoint/2010/main" val="387496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INREACH</a:t>
            </a:r>
            <a:endParaRPr lang="en-US" dirty="0"/>
          </a:p>
        </p:txBody>
      </p:sp>
      <p:sp>
        <p:nvSpPr>
          <p:cNvPr id="3" name="Content Placeholder 2"/>
          <p:cNvSpPr>
            <a:spLocks noGrp="1"/>
          </p:cNvSpPr>
          <p:nvPr>
            <p:ph idx="1"/>
          </p:nvPr>
        </p:nvSpPr>
        <p:spPr/>
        <p:txBody>
          <a:bodyPr>
            <a:normAutofit/>
          </a:bodyPr>
          <a:lstStyle/>
          <a:p>
            <a:pPr marL="0" indent="0" fontAlgn="base">
              <a:buNone/>
            </a:pPr>
            <a:r>
              <a:rPr lang="en-US" sz="3200" u="sng" dirty="0" smtClean="0"/>
              <a:t>INFORMAL</a:t>
            </a:r>
            <a:endParaRPr lang="en-US" sz="3200" u="sng" dirty="0"/>
          </a:p>
          <a:p>
            <a:pPr lvl="1" fontAlgn="base"/>
            <a:r>
              <a:rPr lang="en-US" sz="3200" dirty="0"/>
              <a:t>Brown bags</a:t>
            </a:r>
          </a:p>
          <a:p>
            <a:pPr lvl="1" fontAlgn="base">
              <a:spcAft>
                <a:spcPts val="600"/>
              </a:spcAft>
            </a:pPr>
            <a:r>
              <a:rPr lang="en-US" sz="3200" dirty="0"/>
              <a:t>Data Cafes</a:t>
            </a:r>
          </a:p>
          <a:p>
            <a:pPr marL="0" indent="0" fontAlgn="base">
              <a:buNone/>
            </a:pPr>
            <a:r>
              <a:rPr lang="en-US" sz="3200" u="sng" dirty="0" smtClean="0"/>
              <a:t>FORMAL</a:t>
            </a:r>
            <a:endParaRPr lang="en-US" sz="3200" u="sng" dirty="0"/>
          </a:p>
          <a:p>
            <a:pPr lvl="1" fontAlgn="base"/>
            <a:r>
              <a:rPr lang="en-US" sz="3200" dirty="0"/>
              <a:t>Data Services forums</a:t>
            </a:r>
          </a:p>
          <a:p>
            <a:pPr lvl="1" fontAlgn="base"/>
            <a:r>
              <a:rPr lang="en-US" sz="3200" dirty="0"/>
              <a:t>Workshops</a:t>
            </a:r>
          </a:p>
          <a:p>
            <a:pPr lvl="1" fontAlgn="base"/>
            <a:r>
              <a:rPr lang="en-US" sz="3200" dirty="0"/>
              <a:t>Invited </a:t>
            </a:r>
            <a:r>
              <a:rPr lang="en-US" sz="3200" dirty="0" smtClean="0"/>
              <a:t>speakers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862" y="834189"/>
            <a:ext cx="6181559" cy="4636169"/>
          </a:xfrm>
          <a:prstGeom prst="rect">
            <a:avLst/>
          </a:prstGeom>
        </p:spPr>
      </p:pic>
    </p:spTree>
    <p:extLst>
      <p:ext uri="{BB962C8B-B14F-4D97-AF65-F5344CB8AC3E}">
        <p14:creationId xmlns:p14="http://schemas.microsoft.com/office/powerpoint/2010/main" val="143674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MOZILLA</a:t>
            </a:r>
            <a:endParaRPr lang="en-US" dirty="0"/>
          </a:p>
        </p:txBody>
      </p:sp>
      <p:pic>
        <p:nvPicPr>
          <p:cNvPr id="7" name="Picture 6"/>
          <p:cNvPicPr>
            <a:picLocks noChangeAspect="1"/>
          </p:cNvPicPr>
          <p:nvPr/>
        </p:nvPicPr>
        <p:blipFill rotWithShape="1">
          <a:blip r:embed="rId3"/>
          <a:srcRect l="28903" t="15731" r="56360" b="55349"/>
          <a:stretch/>
        </p:blipFill>
        <p:spPr>
          <a:xfrm>
            <a:off x="8557506" y="2114622"/>
            <a:ext cx="3589920" cy="39628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129" y="4548300"/>
            <a:ext cx="4327494" cy="2237511"/>
          </a:xfrm>
          <a:prstGeom prst="rect">
            <a:avLst/>
          </a:prstGeom>
        </p:spPr>
      </p:pic>
      <p:pic>
        <p:nvPicPr>
          <p:cNvPr id="8" name="Picture 7"/>
          <p:cNvPicPr>
            <a:picLocks noChangeAspect="1"/>
          </p:cNvPicPr>
          <p:nvPr/>
        </p:nvPicPr>
        <p:blipFill rotWithShape="1">
          <a:blip r:embed="rId5"/>
          <a:srcRect l="6798" t="20175" r="41623" b="29532"/>
          <a:stretch/>
        </p:blipFill>
        <p:spPr>
          <a:xfrm>
            <a:off x="2907527" y="1423195"/>
            <a:ext cx="5697866" cy="3125105"/>
          </a:xfrm>
          <a:prstGeom prst="rect">
            <a:avLst/>
          </a:prstGeom>
        </p:spPr>
      </p:pic>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0" y="2669405"/>
            <a:ext cx="3623091" cy="2997650"/>
          </a:xfrm>
        </p:spPr>
      </p:pic>
    </p:spTree>
    <p:extLst>
      <p:ext uri="{BB962C8B-B14F-4D97-AF65-F5344CB8AC3E}">
        <p14:creationId xmlns:p14="http://schemas.microsoft.com/office/powerpoint/2010/main" val="242776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MOZILLA</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562" y="1987299"/>
            <a:ext cx="2366367" cy="4206875"/>
          </a:xfr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69831" y="1038556"/>
            <a:ext cx="6304548" cy="4644189"/>
          </a:xfrm>
          <a:prstGeom prst="rect">
            <a:avLst/>
          </a:prstGeom>
        </p:spPr>
      </p:pic>
    </p:spTree>
    <p:extLst>
      <p:ext uri="{BB962C8B-B14F-4D97-AF65-F5344CB8AC3E}">
        <p14:creationId xmlns:p14="http://schemas.microsoft.com/office/powerpoint/2010/main" val="293008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MOZILLA</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268" y="2035426"/>
            <a:ext cx="7478888" cy="4206875"/>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072106" y="2191836"/>
            <a:ext cx="3857625" cy="3874168"/>
          </a:xfrm>
          <a:prstGeom prst="rect">
            <a:avLst/>
          </a:prstGeom>
        </p:spPr>
      </p:pic>
    </p:spTree>
    <p:extLst>
      <p:ext uri="{BB962C8B-B14F-4D97-AF65-F5344CB8AC3E}">
        <p14:creationId xmlns:p14="http://schemas.microsoft.com/office/powerpoint/2010/main" val="76128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1202919" y="1915428"/>
            <a:ext cx="9784080" cy="4206240"/>
          </a:xfrm>
        </p:spPr>
        <p:txBody>
          <a:bodyPr>
            <a:noAutofit/>
          </a:bodyPr>
          <a:lstStyle/>
          <a:p>
            <a:r>
              <a:rPr lang="en-US" sz="4000" dirty="0" smtClean="0"/>
              <a:t>Identify needs</a:t>
            </a:r>
          </a:p>
          <a:p>
            <a:r>
              <a:rPr lang="en-US" sz="4000" dirty="0" smtClean="0"/>
              <a:t>Build relationships with a personal touch</a:t>
            </a:r>
          </a:p>
          <a:p>
            <a:r>
              <a:rPr lang="en-US" sz="4000" dirty="0" smtClean="0"/>
              <a:t>Look for every opportunity to expand your network</a:t>
            </a:r>
          </a:p>
          <a:p>
            <a:pPr lvl="2"/>
            <a:r>
              <a:rPr lang="en-US" sz="4000" dirty="0" smtClean="0"/>
              <a:t>Be prepared with “an ask”</a:t>
            </a:r>
          </a:p>
          <a:p>
            <a:r>
              <a:rPr lang="en-US" sz="4000" dirty="0" smtClean="0"/>
              <a:t>Connect your champions with each other</a:t>
            </a:r>
          </a:p>
          <a:p>
            <a:r>
              <a:rPr lang="en-US" sz="4000" dirty="0" smtClean="0"/>
              <a:t>Don’t try to do it all at once</a:t>
            </a:r>
            <a:endParaRPr lang="en-US" sz="4000" dirty="0"/>
          </a:p>
        </p:txBody>
      </p:sp>
    </p:spTree>
    <p:extLst>
      <p:ext uri="{BB962C8B-B14F-4D97-AF65-F5344CB8AC3E}">
        <p14:creationId xmlns:p14="http://schemas.microsoft.com/office/powerpoint/2010/main" val="213066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65776" y="274321"/>
            <a:ext cx="11551919" cy="891538"/>
          </a:xfrm>
          <a:prstGeom prst="rect">
            <a:avLst/>
          </a:prstGeom>
          <a:noFill/>
          <a:ln>
            <a:noFill/>
          </a:ln>
        </p:spPr>
        <p:txBody>
          <a:bodyPr lIns="38050" tIns="38050" rIns="38050" bIns="38050" anchor="t" anchorCtr="0">
            <a:noAutofit/>
          </a:bodyPr>
          <a:lstStyle/>
          <a:p>
            <a:pPr marL="0" marR="0" lvl="0" indent="0" algn="l" rtl="0">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Stephanie Wright</a:t>
            </a:r>
          </a:p>
        </p:txBody>
      </p:sp>
      <p:sp>
        <p:nvSpPr>
          <p:cNvPr id="76" name="Shape 76"/>
          <p:cNvSpPr txBox="1">
            <a:spLocks noGrp="1"/>
          </p:cNvSpPr>
          <p:nvPr>
            <p:ph type="body" idx="1"/>
          </p:nvPr>
        </p:nvSpPr>
        <p:spPr>
          <a:xfrm>
            <a:off x="365160" y="1367980"/>
            <a:ext cx="11292631" cy="4465011"/>
          </a:xfrm>
          <a:prstGeom prst="rect">
            <a:avLst/>
          </a:prstGeom>
          <a:noFill/>
          <a:ln>
            <a:noFill/>
          </a:ln>
        </p:spPr>
        <p:txBody>
          <a:bodyPr lIns="38050" tIns="38050" rIns="38050" bIns="38050" anchor="t" anchorCtr="0">
            <a:noAutofit/>
          </a:bodyPr>
          <a:lstStyle/>
          <a:p>
            <a:pPr marL="0" marR="0" lvl="0" indent="-69850" algn="l" rtl="0">
              <a:lnSpc>
                <a:spcPct val="100000"/>
              </a:lnSpc>
              <a:spcBef>
                <a:spcPts val="0"/>
              </a:spcBef>
              <a:spcAft>
                <a:spcPts val="0"/>
              </a:spcAft>
              <a:buClr>
                <a:schemeClr val="dk1"/>
              </a:buClr>
              <a:buSzPct val="45833"/>
              <a:buFont typeface="Arial"/>
              <a:buNone/>
            </a:pPr>
            <a:r>
              <a:rPr lang="en-US" sz="2400">
                <a:solidFill>
                  <a:srgbClr val="FFFFFF"/>
                </a:solidFill>
                <a:latin typeface="Open Sans"/>
                <a:ea typeface="Open Sans"/>
                <a:cs typeface="Open Sans"/>
                <a:sym typeface="Open Sans"/>
              </a:rPr>
              <a:t>Steph is a former University of Washington data librarian and now an open science advocate at the Mozilla Science Lab where she leads the development of their open data training program.  She works with researchers, students, non-profit organizations, librarians and citizen scientists to help them learn, teach and advocate for open science.</a:t>
            </a:r>
          </a:p>
          <a:p>
            <a:pPr marL="0" marR="0" lvl="0" indent="-69850" algn="l" rtl="0">
              <a:lnSpc>
                <a:spcPct val="100000"/>
              </a:lnSpc>
              <a:spcBef>
                <a:spcPts val="0"/>
              </a:spcBef>
              <a:spcAft>
                <a:spcPts val="0"/>
              </a:spcAft>
              <a:buClr>
                <a:schemeClr val="dk1"/>
              </a:buClr>
              <a:buSzPct val="45833"/>
              <a:buFont typeface="Arial"/>
              <a:buNone/>
            </a:pPr>
            <a:endParaRPr sz="240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ct val="25000"/>
              <a:buFont typeface="Arial"/>
              <a:buNone/>
            </a:pPr>
            <a:r>
              <a:rPr lang="en-US" sz="2400">
                <a:solidFill>
                  <a:srgbClr val="FFFFFF"/>
                </a:solidFill>
                <a:latin typeface="Open Sans"/>
                <a:ea typeface="Open Sans"/>
                <a:cs typeface="Open Sans"/>
                <a:sym typeface="Open Sans"/>
              </a:rPr>
              <a:t>Prior to delving into data services, Stephanie worked as a science librarian, an assessment librarian and as a computing trainer on a cruise ship and for the Bill &amp; Melinda Gates Foundation.</a:t>
            </a:r>
          </a:p>
          <a:p>
            <a:pPr marL="0" marR="0" lvl="0" indent="0" algn="l" rtl="0">
              <a:lnSpc>
                <a:spcPct val="100000"/>
              </a:lnSpc>
              <a:spcBef>
                <a:spcPts val="0"/>
              </a:spcBef>
              <a:spcAft>
                <a:spcPts val="0"/>
              </a:spcAft>
              <a:buClr>
                <a:srgbClr val="000000"/>
              </a:buClr>
              <a:buSzPct val="25000"/>
              <a:buFont typeface="Arial"/>
              <a:buNone/>
            </a:pPr>
            <a:endParaRPr sz="2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ct val="25000"/>
              <a:buFont typeface="Open Sans"/>
              <a:buNone/>
            </a:pPr>
            <a:endParaRPr sz="2400">
              <a:latin typeface="Open Sans"/>
              <a:ea typeface="Open Sans"/>
              <a:cs typeface="Open Sans"/>
              <a:sym typeface="Open Sans"/>
            </a:endParaRPr>
          </a:p>
        </p:txBody>
      </p:sp>
    </p:spTree>
    <p:extLst>
      <p:ext uri="{BB962C8B-B14F-4D97-AF65-F5344CB8AC3E}">
        <p14:creationId xmlns:p14="http://schemas.microsoft.com/office/powerpoint/2010/main" val="71050757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Collaborate with US</a:t>
            </a:r>
            <a:endParaRPr lang="en-US" dirty="0"/>
          </a:p>
        </p:txBody>
      </p:sp>
      <p:sp>
        <p:nvSpPr>
          <p:cNvPr id="6" name="Text Placeholder 5"/>
          <p:cNvSpPr>
            <a:spLocks noGrp="1"/>
          </p:cNvSpPr>
          <p:nvPr>
            <p:ph type="body" idx="1"/>
          </p:nvPr>
        </p:nvSpPr>
        <p:spPr>
          <a:xfrm>
            <a:off x="833191" y="3914082"/>
            <a:ext cx="10515600" cy="2847666"/>
          </a:xfrm>
        </p:spPr>
        <p:txBody>
          <a:bodyPr>
            <a:normAutofit fontScale="92500" lnSpcReduction="10000"/>
          </a:bodyPr>
          <a:lstStyle/>
          <a:p>
            <a:r>
              <a:rPr lang="en-US" sz="3600" dirty="0" smtClean="0"/>
              <a:t>Stephanie Wright</a:t>
            </a:r>
          </a:p>
          <a:p>
            <a:r>
              <a:rPr lang="en-US" sz="3600" dirty="0" smtClean="0">
                <a:hlinkClick r:id="rId2"/>
              </a:rPr>
              <a:t>stephanie@mozillafoundation.org</a:t>
            </a:r>
            <a:endParaRPr lang="en-US" sz="3600" dirty="0" smtClean="0"/>
          </a:p>
          <a:p>
            <a:r>
              <a:rPr lang="en-US" sz="3600" dirty="0" smtClean="0"/>
              <a:t>Twitter: @</a:t>
            </a:r>
            <a:r>
              <a:rPr lang="en-US" sz="3600" dirty="0" err="1" smtClean="0"/>
              <a:t>shefw</a:t>
            </a:r>
            <a:endParaRPr lang="en-US" sz="3600" dirty="0" smtClean="0"/>
          </a:p>
          <a:p>
            <a:r>
              <a:rPr lang="en-US" sz="3600" dirty="0" smtClean="0"/>
              <a:t>GitHub: @</a:t>
            </a:r>
            <a:r>
              <a:rPr lang="en-US" sz="3600" dirty="0" err="1" smtClean="0"/>
              <a:t>stephwright</a:t>
            </a:r>
            <a:endParaRPr lang="en-US" sz="3600" dirty="0" smtClean="0"/>
          </a:p>
          <a:p>
            <a:r>
              <a:rPr lang="en-US" sz="3600" dirty="0"/>
              <a:t>Mozilla Science Lab</a:t>
            </a:r>
            <a:r>
              <a:rPr lang="en-US" sz="3600" dirty="0" smtClean="0"/>
              <a:t>: mozillascience.org</a:t>
            </a:r>
            <a:endParaRPr lang="en-US" sz="3600" dirty="0"/>
          </a:p>
        </p:txBody>
      </p:sp>
    </p:spTree>
    <p:extLst>
      <p:ext uri="{BB962C8B-B14F-4D97-AF65-F5344CB8AC3E}">
        <p14:creationId xmlns:p14="http://schemas.microsoft.com/office/powerpoint/2010/main" val="323229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TextBox 4"/>
          <p:cNvSpPr txBox="1"/>
          <p:nvPr/>
        </p:nvSpPr>
        <p:spPr>
          <a:xfrm>
            <a:off x="898119" y="1901372"/>
            <a:ext cx="9973081" cy="5632311"/>
          </a:xfrm>
          <a:prstGeom prst="rect">
            <a:avLst/>
          </a:prstGeom>
          <a:noFill/>
        </p:spPr>
        <p:txBody>
          <a:bodyPr wrap="square" rtlCol="0">
            <a:spAutoFit/>
          </a:bodyPr>
          <a:lstStyle/>
          <a:p>
            <a:pPr marL="457200" indent="-457200">
              <a:buFont typeface="+mj-lt"/>
              <a:buAutoNum type="arabicPeriod"/>
            </a:pPr>
            <a:r>
              <a:rPr lang="en-US" sz="2400" b="1" dirty="0" smtClean="0"/>
              <a:t>Embracing library-supported research data management services</a:t>
            </a:r>
            <a:r>
              <a:rPr lang="en-US" sz="2400" dirty="0"/>
              <a:t> </a:t>
            </a:r>
            <a:r>
              <a:rPr lang="en-US" sz="2400" dirty="0" smtClean="0"/>
              <a:t>http</a:t>
            </a:r>
            <a:r>
              <a:rPr lang="en-US" sz="2400" dirty="0"/>
              <a:t>://www.briannamarshall.com/2016/05/02/library-rdm</a:t>
            </a:r>
            <a:r>
              <a:rPr lang="en-US" sz="2400" dirty="0" smtClean="0"/>
              <a:t>/</a:t>
            </a:r>
          </a:p>
          <a:p>
            <a:pPr marL="457200" indent="-457200">
              <a:buFont typeface="+mj-lt"/>
              <a:buAutoNum type="arabicPeriod"/>
            </a:pPr>
            <a:r>
              <a:rPr lang="en-US" sz="2400" b="1" dirty="0" smtClean="0"/>
              <a:t>Bibliography of  RDM needs assessments</a:t>
            </a:r>
            <a:r>
              <a:rPr lang="en-US" sz="2400" b="1" dirty="0"/>
              <a:t> </a:t>
            </a:r>
            <a:r>
              <a:rPr lang="en-US" sz="2400" dirty="0" smtClean="0"/>
              <a:t>http</a:t>
            </a:r>
            <a:r>
              <a:rPr lang="en-US" sz="2400" dirty="0"/>
              <a:t>://</a:t>
            </a:r>
            <a:r>
              <a:rPr lang="en-US" sz="2400" dirty="0" smtClean="0"/>
              <a:t>www.citeulike.org/group/18394</a:t>
            </a:r>
          </a:p>
          <a:p>
            <a:pPr marL="457200" indent="-457200">
              <a:buFont typeface="+mj-lt"/>
              <a:buAutoNum type="arabicPeriod"/>
            </a:pPr>
            <a:r>
              <a:rPr lang="en-US" sz="2400" b="1" dirty="0"/>
              <a:t>Research Data Management Self-Education for Librarians: A Webliography </a:t>
            </a:r>
            <a:r>
              <a:rPr lang="en-US" sz="2400" b="1" dirty="0" smtClean="0"/>
              <a:t/>
            </a:r>
            <a:br>
              <a:rPr lang="en-US" sz="2400" b="1" dirty="0" smtClean="0"/>
            </a:br>
            <a:r>
              <a:rPr lang="en-US" sz="2400" dirty="0" smtClean="0"/>
              <a:t>http</a:t>
            </a:r>
            <a:r>
              <a:rPr lang="en-US" sz="2400" dirty="0"/>
              <a:t>://</a:t>
            </a:r>
            <a:r>
              <a:rPr lang="en-US" sz="2400" dirty="0" smtClean="0"/>
              <a:t>istl.org/15-fall/internet2.html</a:t>
            </a:r>
          </a:p>
          <a:p>
            <a:pPr marL="457200" indent="-457200">
              <a:buFont typeface="+mj-lt"/>
              <a:buAutoNum type="arabicPeriod"/>
            </a:pPr>
            <a:r>
              <a:rPr lang="en-US" sz="2400" b="1" dirty="0"/>
              <a:t>Jargon Busting Exercise</a:t>
            </a:r>
            <a:r>
              <a:rPr lang="en-US" sz="2400" dirty="0"/>
              <a:t/>
            </a:r>
            <a:br>
              <a:rPr lang="en-US" sz="2400" dirty="0"/>
            </a:br>
            <a:r>
              <a:rPr lang="en-US" sz="2400" dirty="0"/>
              <a:t>http://</a:t>
            </a:r>
            <a:r>
              <a:rPr lang="en-US" sz="2400" dirty="0" smtClean="0"/>
              <a:t>bit.ly/dejargon</a:t>
            </a:r>
          </a:p>
          <a:p>
            <a:pPr marL="457200" indent="-457200">
              <a:buFont typeface="+mj-lt"/>
              <a:buAutoNum type="arabicPeriod"/>
            </a:pPr>
            <a:r>
              <a:rPr lang="en-US" sz="2400" b="1" dirty="0" smtClean="0"/>
              <a:t>Challenges to Open Data &amp; How </a:t>
            </a:r>
            <a:r>
              <a:rPr lang="en-US" sz="2400" b="1" dirty="0"/>
              <a:t>to Respond</a:t>
            </a:r>
            <a:r>
              <a:rPr lang="en-US" sz="2400" dirty="0"/>
              <a:t/>
            </a:r>
            <a:br>
              <a:rPr lang="en-US" sz="2400" dirty="0"/>
            </a:br>
            <a:r>
              <a:rPr lang="en-US" sz="2400" dirty="0"/>
              <a:t>http://</a:t>
            </a:r>
            <a:r>
              <a:rPr lang="en-US" sz="2400" dirty="0" smtClean="0"/>
              <a:t>bit.ly/ODChallenges</a:t>
            </a:r>
          </a:p>
          <a:p>
            <a:pPr marL="457200" indent="-457200">
              <a:buFont typeface="+mj-lt"/>
              <a:buAutoNum type="arabicPeriod"/>
            </a:pPr>
            <a:r>
              <a:rPr lang="en-US" sz="2400" b="1" dirty="0" smtClean="0"/>
              <a:t>Friendly Introduction </a:t>
            </a:r>
            <a:r>
              <a:rPr lang="en-US" sz="2400" b="1" dirty="0"/>
              <a:t>to GitHub</a:t>
            </a:r>
            <a:r>
              <a:rPr lang="en-US" sz="2400" dirty="0"/>
              <a:t/>
            </a:r>
            <a:br>
              <a:rPr lang="en-US" sz="2400" dirty="0"/>
            </a:br>
            <a:r>
              <a:rPr lang="en-US" sz="2400" dirty="0"/>
              <a:t>http://joeyklee.github.io/friendly-github-intro/</a:t>
            </a:r>
          </a:p>
          <a:p>
            <a:pPr marL="457200" indent="-457200">
              <a:buFont typeface="+mj-lt"/>
              <a:buAutoNum type="arabicPeriod"/>
            </a:pPr>
            <a:endParaRPr lang="en-US" sz="2400" dirty="0" smtClean="0"/>
          </a:p>
          <a:p>
            <a:pPr marL="285750" indent="-2857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178746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65773" y="274321"/>
            <a:ext cx="11552040" cy="891540"/>
          </a:xfrm>
          <a:prstGeom prst="rect">
            <a:avLst/>
          </a:prstGeom>
          <a:noFill/>
          <a:ln>
            <a:noFill/>
          </a:ln>
        </p:spPr>
        <p:txBody>
          <a:bodyPr lIns="38050" tIns="38050" rIns="38050" bIns="38050" anchor="t" anchorCtr="0">
            <a:noAutofit/>
          </a:bodyPr>
          <a:lstStyle/>
          <a:p>
            <a:pPr marL="0" marR="0" lvl="0" indent="0" algn="l" rtl="0">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Overview</a:t>
            </a:r>
          </a:p>
        </p:txBody>
      </p:sp>
      <p:sp>
        <p:nvSpPr>
          <p:cNvPr id="82" name="Shape 82"/>
          <p:cNvSpPr txBox="1">
            <a:spLocks noGrp="1"/>
          </p:cNvSpPr>
          <p:nvPr>
            <p:ph type="body" idx="1"/>
          </p:nvPr>
        </p:nvSpPr>
        <p:spPr>
          <a:xfrm>
            <a:off x="1106130" y="1640759"/>
            <a:ext cx="10102680" cy="4192290"/>
          </a:xfrm>
          <a:prstGeom prst="rect">
            <a:avLst/>
          </a:prstGeom>
          <a:noFill/>
          <a:ln>
            <a:noFill/>
          </a:ln>
        </p:spPr>
        <p:txBody>
          <a:bodyPr lIns="38050" tIns="38050" rIns="38050" bIns="38050" anchor="t" anchorCtr="0">
            <a:noAutofit/>
          </a:bodyPr>
          <a:lstStyle/>
          <a:p>
            <a:pPr marL="663889" marR="0" lvl="0" indent="-574989" algn="l" rtl="0">
              <a:lnSpc>
                <a:spcPct val="100000"/>
              </a:lnSpc>
              <a:spcBef>
                <a:spcPts val="0"/>
              </a:spcBef>
              <a:spcAft>
                <a:spcPts val="0"/>
              </a:spcAft>
              <a:buClr>
                <a:srgbClr val="FFFFFF"/>
              </a:buClr>
              <a:buSzPct val="100900"/>
              <a:buFont typeface="Open Sans"/>
              <a:buChar char="•"/>
            </a:pPr>
            <a:r>
              <a:rPr lang="en-US" sz="3700">
                <a:solidFill>
                  <a:srgbClr val="FFFFFF"/>
                </a:solidFill>
                <a:latin typeface="Open Sans"/>
                <a:ea typeface="Open Sans"/>
                <a:cs typeface="Open Sans"/>
                <a:sym typeface="Open Sans"/>
              </a:rPr>
              <a:t>Speaker</a:t>
            </a:r>
          </a:p>
          <a:p>
            <a:pPr marL="663889" marR="0" lvl="0" indent="-572875" algn="l" rtl="0">
              <a:lnSpc>
                <a:spcPct val="100000"/>
              </a:lnSpc>
              <a:spcBef>
                <a:spcPts val="0"/>
              </a:spcBef>
              <a:spcAft>
                <a:spcPts val="0"/>
              </a:spcAft>
              <a:buClr>
                <a:srgbClr val="FFFFFF"/>
              </a:buClr>
              <a:buSzPct val="100000"/>
              <a:buFont typeface="Open Sans"/>
              <a:buChar char="•"/>
            </a:pPr>
            <a:r>
              <a:rPr lang="en-US" sz="3700">
                <a:solidFill>
                  <a:srgbClr val="FFFFFF"/>
                </a:solidFill>
                <a:latin typeface="Open Sans"/>
                <a:ea typeface="Open Sans"/>
                <a:cs typeface="Open Sans"/>
                <a:sym typeface="Open Sans"/>
              </a:rPr>
              <a:t>Q and A</a:t>
            </a:r>
          </a:p>
          <a:p>
            <a:pPr marL="663889" marR="0" lvl="0" indent="-572875" algn="l" rtl="0">
              <a:lnSpc>
                <a:spcPct val="100000"/>
              </a:lnSpc>
              <a:spcBef>
                <a:spcPts val="0"/>
              </a:spcBef>
              <a:spcAft>
                <a:spcPts val="0"/>
              </a:spcAft>
              <a:buClr>
                <a:srgbClr val="FFFFFF"/>
              </a:buClr>
              <a:buSzPct val="100000"/>
              <a:buFont typeface="Open Sans"/>
              <a:buChar char="•"/>
            </a:pPr>
            <a:r>
              <a:rPr lang="en-US" sz="3700">
                <a:solidFill>
                  <a:srgbClr val="FFFFFF"/>
                </a:solidFill>
                <a:latin typeface="Open Sans"/>
                <a:ea typeface="Open Sans"/>
                <a:cs typeface="Open Sans"/>
                <a:sym typeface="Open Sans"/>
              </a:rPr>
              <a:t>Discussion of Assignment</a:t>
            </a:r>
          </a:p>
          <a:p>
            <a:pPr marL="663889" marR="0" lvl="0" indent="-572875" algn="l" rtl="0">
              <a:lnSpc>
                <a:spcPct val="100000"/>
              </a:lnSpc>
              <a:spcBef>
                <a:spcPts val="0"/>
              </a:spcBef>
              <a:spcAft>
                <a:spcPts val="0"/>
              </a:spcAft>
              <a:buClr>
                <a:srgbClr val="FFFFFF"/>
              </a:buClr>
              <a:buSzPct val="100000"/>
              <a:buFont typeface="Open Sans"/>
              <a:buChar char="•"/>
            </a:pPr>
            <a:r>
              <a:rPr lang="en-US" sz="3700">
                <a:solidFill>
                  <a:srgbClr val="FFFFFF"/>
                </a:solidFill>
                <a:latin typeface="Open Sans"/>
                <a:ea typeface="Open Sans"/>
                <a:cs typeface="Open Sans"/>
                <a:sym typeface="Open Sans"/>
              </a:rPr>
              <a:t>Open Forum</a:t>
            </a:r>
          </a:p>
        </p:txBody>
      </p:sp>
    </p:spTree>
    <p:extLst>
      <p:ext uri="{BB962C8B-B14F-4D97-AF65-F5344CB8AC3E}">
        <p14:creationId xmlns:p14="http://schemas.microsoft.com/office/powerpoint/2010/main" val="11644971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65776" y="274321"/>
            <a:ext cx="11551919" cy="891538"/>
          </a:xfrm>
          <a:prstGeom prst="rect">
            <a:avLst/>
          </a:prstGeom>
          <a:noFill/>
          <a:ln>
            <a:noFill/>
          </a:ln>
        </p:spPr>
        <p:txBody>
          <a:bodyPr lIns="38050" tIns="38050" rIns="38050" bIns="38050" anchor="t" anchorCtr="0">
            <a:noAutofit/>
          </a:bodyPr>
          <a:lstStyle/>
          <a:p>
            <a:pPr lvl="0" rtl="0">
              <a:spcBef>
                <a:spcPts val="0"/>
              </a:spcBef>
              <a:buClr>
                <a:schemeClr val="lt1"/>
              </a:buClr>
              <a:buSzPct val="25000"/>
              <a:buFont typeface="verdana"/>
              <a:buNone/>
            </a:pPr>
            <a:r>
              <a:rPr lang="en-US" sz="4900">
                <a:solidFill>
                  <a:schemeClr val="lt1"/>
                </a:solidFill>
                <a:latin typeface="Open Sans"/>
                <a:ea typeface="Open Sans"/>
                <a:cs typeface="Open Sans"/>
                <a:sym typeface="Open Sans"/>
              </a:rPr>
              <a:t>Session 1 Assignment</a:t>
            </a:r>
          </a:p>
          <a:p>
            <a:pPr marL="0" marR="0" lvl="0" indent="0" algn="l" rtl="0">
              <a:lnSpc>
                <a:spcPct val="100000"/>
              </a:lnSpc>
              <a:spcBef>
                <a:spcPts val="0"/>
              </a:spcBef>
              <a:spcAft>
                <a:spcPts val="0"/>
              </a:spcAft>
              <a:buClr>
                <a:srgbClr val="FFFFFF"/>
              </a:buClr>
              <a:buSzPct val="25000"/>
              <a:buFont typeface="verdana"/>
              <a:buNone/>
            </a:pPr>
            <a:endParaRPr sz="4900">
              <a:solidFill>
                <a:srgbClr val="FFFFFF"/>
              </a:solidFill>
              <a:latin typeface="Open Sans"/>
              <a:ea typeface="Open Sans"/>
              <a:cs typeface="Open Sans"/>
              <a:sym typeface="Open Sans"/>
            </a:endParaRPr>
          </a:p>
        </p:txBody>
      </p:sp>
      <p:sp>
        <p:nvSpPr>
          <p:cNvPr id="88" name="Shape 88"/>
          <p:cNvSpPr txBox="1">
            <a:spLocks noGrp="1"/>
          </p:cNvSpPr>
          <p:nvPr>
            <p:ph type="body" idx="1"/>
          </p:nvPr>
        </p:nvSpPr>
        <p:spPr>
          <a:xfrm>
            <a:off x="1106133" y="1640759"/>
            <a:ext cx="10102645" cy="4192232"/>
          </a:xfrm>
          <a:prstGeom prst="rect">
            <a:avLst/>
          </a:prstGeom>
          <a:noFill/>
          <a:ln>
            <a:noFill/>
          </a:ln>
        </p:spPr>
        <p:txBody>
          <a:bodyPr lIns="38050" tIns="38050" rIns="38050" bIns="38050" anchor="t" anchorCtr="0">
            <a:noAutofit/>
          </a:bodyPr>
          <a:lstStyle/>
          <a:p>
            <a:pPr marL="663889" marR="0" lvl="0" indent="-574989" algn="l" rtl="0">
              <a:lnSpc>
                <a:spcPct val="100000"/>
              </a:lnSpc>
              <a:spcBef>
                <a:spcPts val="0"/>
              </a:spcBef>
              <a:spcAft>
                <a:spcPts val="0"/>
              </a:spcAft>
              <a:buClr>
                <a:srgbClr val="FFFFFF"/>
              </a:buClr>
              <a:buSzPct val="100900"/>
              <a:buFont typeface="Open Sans"/>
              <a:buChar char="•"/>
            </a:pPr>
            <a:r>
              <a:rPr lang="en-US" sz="3700">
                <a:solidFill>
                  <a:srgbClr val="FFFFFF"/>
                </a:solidFill>
                <a:latin typeface="Open Sans"/>
                <a:ea typeface="Open Sans"/>
                <a:cs typeface="Open Sans"/>
                <a:sym typeface="Open Sans"/>
              </a:rPr>
              <a:t>Data Management Roadshow</a:t>
            </a:r>
          </a:p>
          <a:p>
            <a:pPr marL="663889" marR="0" lvl="0" indent="-572875" algn="l" rtl="0">
              <a:lnSpc>
                <a:spcPct val="100000"/>
              </a:lnSpc>
              <a:spcBef>
                <a:spcPts val="0"/>
              </a:spcBef>
              <a:spcAft>
                <a:spcPts val="0"/>
              </a:spcAft>
              <a:buClr>
                <a:srgbClr val="FFFFFF"/>
              </a:buClr>
              <a:buSzPct val="100000"/>
              <a:buFont typeface="Open Sans"/>
              <a:buChar char="•"/>
            </a:pPr>
            <a:r>
              <a:rPr lang="en-US" sz="3700">
                <a:solidFill>
                  <a:srgbClr val="FFFFFF"/>
                </a:solidFill>
                <a:latin typeface="Open Sans"/>
                <a:ea typeface="Open Sans"/>
                <a:cs typeface="Open Sans"/>
                <a:sym typeface="Open Sans"/>
              </a:rPr>
              <a:t>Data Management Curriculum</a:t>
            </a:r>
          </a:p>
          <a:p>
            <a:pPr marR="0" lvl="0" algn="l" rtl="0">
              <a:lnSpc>
                <a:spcPct val="100000"/>
              </a:lnSpc>
              <a:spcBef>
                <a:spcPts val="0"/>
              </a:spcBef>
              <a:spcAft>
                <a:spcPts val="0"/>
              </a:spcAft>
              <a:buNone/>
            </a:pPr>
            <a:endParaRPr sz="3700">
              <a:solidFill>
                <a:srgbClr val="FFFFFF"/>
              </a:solidFill>
              <a:latin typeface="Open Sans"/>
              <a:ea typeface="Open Sans"/>
              <a:cs typeface="Open Sans"/>
              <a:sym typeface="Open Sans"/>
            </a:endParaRPr>
          </a:p>
          <a:p>
            <a:pPr marR="0" lvl="0" algn="l" rtl="0">
              <a:lnSpc>
                <a:spcPct val="100000"/>
              </a:lnSpc>
              <a:spcBef>
                <a:spcPts val="0"/>
              </a:spcBef>
              <a:spcAft>
                <a:spcPts val="0"/>
              </a:spcAft>
              <a:buNone/>
            </a:pPr>
            <a:endParaRPr sz="3700">
              <a:solidFill>
                <a:srgbClr val="FFFFFF"/>
              </a:solidFill>
              <a:latin typeface="Open Sans"/>
              <a:ea typeface="Open Sans"/>
              <a:cs typeface="Open Sans"/>
              <a:sym typeface="Open Sans"/>
            </a:endParaRPr>
          </a:p>
          <a:p>
            <a:pPr marR="0" lvl="0" algn="l" rtl="0">
              <a:lnSpc>
                <a:spcPct val="100000"/>
              </a:lnSpc>
              <a:spcBef>
                <a:spcPts val="0"/>
              </a:spcBef>
              <a:spcAft>
                <a:spcPts val="0"/>
              </a:spcAft>
              <a:buNone/>
            </a:pPr>
            <a:endParaRPr sz="370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8343544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896640" y="1060145"/>
            <a:ext cx="10125000" cy="1097280"/>
          </a:xfrm>
          <a:prstGeom prst="rect">
            <a:avLst/>
          </a:prstGeom>
          <a:noFill/>
          <a:ln>
            <a:noFill/>
          </a:ln>
        </p:spPr>
        <p:txBody>
          <a:bodyPr lIns="0" tIns="0" rIns="0" bIns="0" anchor="t" anchorCtr="0">
            <a:noAutofit/>
          </a:bodyPr>
          <a:lstStyle/>
          <a:p>
            <a:pPr marL="0" marR="0" lvl="0" indent="0" algn="l" rtl="0">
              <a:lnSpc>
                <a:spcPct val="95000"/>
              </a:lnSpc>
              <a:spcBef>
                <a:spcPts val="0"/>
              </a:spcBef>
              <a:spcAft>
                <a:spcPts val="0"/>
              </a:spcAft>
              <a:buClr>
                <a:srgbClr val="FFFFFF"/>
              </a:buClr>
              <a:buSzPct val="25000"/>
              <a:buFont typeface="Arial"/>
              <a:buNone/>
            </a:pPr>
            <a:r>
              <a:rPr lang="en-US" sz="6000" b="0" i="0" u="none" strike="noStrike" cap="none">
                <a:solidFill>
                  <a:srgbClr val="FFFFFF"/>
                </a:solidFill>
                <a:latin typeface="Open Sans"/>
                <a:ea typeface="Open Sans"/>
                <a:cs typeface="Open Sans"/>
                <a:sym typeface="Open Sans"/>
              </a:rPr>
              <a:t>Questions?  </a:t>
            </a:r>
          </a:p>
        </p:txBody>
      </p:sp>
      <p:sp>
        <p:nvSpPr>
          <p:cNvPr id="94" name="Shape 94"/>
          <p:cNvSpPr txBox="1">
            <a:spLocks noGrp="1"/>
          </p:cNvSpPr>
          <p:nvPr>
            <p:ph type="subTitle" idx="1"/>
          </p:nvPr>
        </p:nvSpPr>
        <p:spPr>
          <a:xfrm>
            <a:off x="1192470" y="2733683"/>
            <a:ext cx="10297080" cy="2784780"/>
          </a:xfrm>
          <a:prstGeom prst="rect">
            <a:avLst/>
          </a:prstGeom>
          <a:noFill/>
          <a:ln>
            <a:noFill/>
          </a:ln>
        </p:spPr>
        <p:txBody>
          <a:bodyPr lIns="0" tIns="0" rIns="0" bIns="0" anchor="t" anchorCtr="0">
            <a:noAutofit/>
          </a:bodyPr>
          <a:lstStyle/>
          <a:p>
            <a:pPr marL="0" marR="0" lvl="0" indent="0" algn="l" rtl="0">
              <a:lnSpc>
                <a:spcPct val="95000"/>
              </a:lnSpc>
              <a:spcBef>
                <a:spcPts val="0"/>
              </a:spcBef>
              <a:spcAft>
                <a:spcPts val="0"/>
              </a:spcAft>
              <a:buClr>
                <a:srgbClr val="3D85C6"/>
              </a:buClr>
              <a:buSzPct val="25000"/>
              <a:buFont typeface="Times New Roman"/>
              <a:buNone/>
            </a:pPr>
            <a:r>
              <a:rPr lang="en-US" sz="3600" b="0" i="0" u="none" strike="noStrike" cap="none">
                <a:solidFill>
                  <a:schemeClr val="lt1"/>
                </a:solidFill>
                <a:latin typeface="Open Sans"/>
                <a:ea typeface="Open Sans"/>
                <a:cs typeface="Open Sans"/>
                <a:sym typeface="Open Sans"/>
              </a:rPr>
              <a:t>twitter.com/jaclark</a:t>
            </a:r>
          </a:p>
          <a:p>
            <a:pPr marL="0" marR="0" lvl="0" indent="0" algn="l" rtl="0">
              <a:lnSpc>
                <a:spcPct val="95000"/>
              </a:lnSpc>
              <a:spcBef>
                <a:spcPts val="0"/>
              </a:spcBef>
              <a:spcAft>
                <a:spcPts val="0"/>
              </a:spcAft>
              <a:buClr>
                <a:srgbClr val="3D85C6"/>
              </a:buClr>
              <a:buSzPct val="25000"/>
              <a:buFont typeface="Times New Roman"/>
              <a:buNone/>
            </a:pPr>
            <a:r>
              <a:rPr lang="en-US" sz="3600" u="sng">
                <a:solidFill>
                  <a:schemeClr val="lt1"/>
                </a:solidFill>
                <a:latin typeface="Open Sans"/>
                <a:ea typeface="Open Sans"/>
                <a:cs typeface="Open Sans"/>
                <a:sym typeface="Open Sans"/>
                <a:hlinkClick r:id="rId3"/>
              </a:rPr>
              <a:t>jaclark@montana.edu</a:t>
            </a:r>
          </a:p>
          <a:p>
            <a:pPr marL="0" marR="0" lvl="0" indent="0" algn="l" rtl="0">
              <a:lnSpc>
                <a:spcPct val="95000"/>
              </a:lnSpc>
              <a:spcBef>
                <a:spcPts val="0"/>
              </a:spcBef>
              <a:spcAft>
                <a:spcPts val="0"/>
              </a:spcAft>
              <a:buClr>
                <a:srgbClr val="3D85C6"/>
              </a:buClr>
              <a:buSzPct val="25000"/>
              <a:buFont typeface="Times New Roman"/>
              <a:buNone/>
            </a:pPr>
            <a:endParaRPr sz="3600">
              <a:solidFill>
                <a:schemeClr val="lt1"/>
              </a:solidFill>
              <a:latin typeface="Open Sans"/>
              <a:ea typeface="Open Sans"/>
              <a:cs typeface="Open Sans"/>
              <a:sym typeface="Open Sans"/>
            </a:endParaRPr>
          </a:p>
          <a:p>
            <a:pPr marL="0" marR="0" lvl="0" indent="0" algn="l" rtl="0">
              <a:lnSpc>
                <a:spcPct val="95000"/>
              </a:lnSpc>
              <a:spcBef>
                <a:spcPts val="0"/>
              </a:spcBef>
              <a:spcAft>
                <a:spcPts val="0"/>
              </a:spcAft>
              <a:buClr>
                <a:srgbClr val="3D85C6"/>
              </a:buClr>
              <a:buSzPct val="25000"/>
              <a:buFont typeface="Times New Roman"/>
              <a:buNone/>
            </a:pPr>
            <a:r>
              <a:rPr lang="en-US" sz="3600">
                <a:solidFill>
                  <a:schemeClr val="lt1"/>
                </a:solidFill>
                <a:latin typeface="Open Sans"/>
                <a:ea typeface="Open Sans"/>
                <a:cs typeface="Open Sans"/>
                <a:sym typeface="Open Sans"/>
              </a:rPr>
              <a:t>twitter.com/saramannheimer</a:t>
            </a:r>
          </a:p>
          <a:p>
            <a:pPr marL="0" marR="0" lvl="0" indent="0" algn="l" rtl="0">
              <a:lnSpc>
                <a:spcPct val="95000"/>
              </a:lnSpc>
              <a:spcBef>
                <a:spcPts val="0"/>
              </a:spcBef>
              <a:spcAft>
                <a:spcPts val="0"/>
              </a:spcAft>
              <a:buClr>
                <a:srgbClr val="3D85C6"/>
              </a:buClr>
              <a:buSzPct val="25000"/>
              <a:buFont typeface="Times New Roman"/>
              <a:buNone/>
            </a:pPr>
            <a:r>
              <a:rPr lang="en-US" sz="3600" u="sng">
                <a:solidFill>
                  <a:schemeClr val="lt1"/>
                </a:solidFill>
                <a:latin typeface="Open Sans"/>
                <a:ea typeface="Open Sans"/>
                <a:cs typeface="Open Sans"/>
                <a:sym typeface="Open Sans"/>
                <a:hlinkClick r:id="rId4"/>
              </a:rPr>
              <a:t>Sara.Mannheimer@montana.edu</a:t>
            </a:r>
            <a:r>
              <a:rPr lang="en-US" sz="3600">
                <a:solidFill>
                  <a:schemeClr val="lt1"/>
                </a:solidFill>
                <a:latin typeface="Open Sans"/>
                <a:ea typeface="Open Sans"/>
                <a:cs typeface="Open Sans"/>
                <a:sym typeface="Open Sans"/>
              </a:rPr>
              <a:t> </a:t>
            </a:r>
          </a:p>
          <a:p>
            <a:pPr marL="0" marR="0" lvl="0" indent="0" algn="l" rtl="0">
              <a:lnSpc>
                <a:spcPct val="95000"/>
              </a:lnSpc>
              <a:spcBef>
                <a:spcPts val="0"/>
              </a:spcBef>
              <a:spcAft>
                <a:spcPts val="0"/>
              </a:spcAft>
              <a:buClr>
                <a:srgbClr val="3D85C6"/>
              </a:buClr>
              <a:buSzPct val="25000"/>
              <a:buFont typeface="Times New Roman"/>
              <a:buNone/>
            </a:pPr>
            <a:endParaRPr sz="3600">
              <a:solidFill>
                <a:srgbClr val="3D85C6"/>
              </a:solidFill>
              <a:latin typeface="Open Sans"/>
              <a:ea typeface="Open Sans"/>
              <a:cs typeface="Open Sans"/>
              <a:sym typeface="Open Sans"/>
            </a:endParaRPr>
          </a:p>
          <a:p>
            <a:pPr marL="0" marR="0" lvl="0" indent="0" algn="l" rtl="0">
              <a:lnSpc>
                <a:spcPct val="95000"/>
              </a:lnSpc>
              <a:spcBef>
                <a:spcPts val="0"/>
              </a:spcBef>
              <a:spcAft>
                <a:spcPts val="0"/>
              </a:spcAft>
              <a:buClr>
                <a:srgbClr val="3D85C6"/>
              </a:buClr>
              <a:buSzPct val="25000"/>
              <a:buFont typeface="Times New Roman"/>
              <a:buNone/>
            </a:pPr>
            <a:endParaRPr sz="3600">
              <a:solidFill>
                <a:srgbClr val="3D85C6"/>
              </a:solidFill>
              <a:latin typeface="Open Sans"/>
              <a:ea typeface="Open Sans"/>
              <a:cs typeface="Open Sans"/>
              <a:sym typeface="Open Sans"/>
            </a:endParaRPr>
          </a:p>
          <a:p>
            <a:pPr marL="0" marR="0" lvl="0" indent="0" algn="l" rtl="0">
              <a:lnSpc>
                <a:spcPct val="95000"/>
              </a:lnSpc>
              <a:spcBef>
                <a:spcPts val="0"/>
              </a:spcBef>
              <a:spcAft>
                <a:spcPts val="0"/>
              </a:spcAft>
              <a:buClr>
                <a:srgbClr val="3D85C6"/>
              </a:buClr>
              <a:buSzPct val="25000"/>
              <a:buFont typeface="Times New Roman"/>
              <a:buNone/>
            </a:pPr>
            <a:endParaRPr sz="3600">
              <a:latin typeface="Open Sans"/>
              <a:ea typeface="Open Sans"/>
              <a:cs typeface="Open Sans"/>
              <a:sym typeface="Open Sans"/>
            </a:endParaRPr>
          </a:p>
        </p:txBody>
      </p:sp>
    </p:spTree>
    <p:extLst>
      <p:ext uri="{BB962C8B-B14F-4D97-AF65-F5344CB8AC3E}">
        <p14:creationId xmlns:p14="http://schemas.microsoft.com/office/powerpoint/2010/main" val="12167396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1142993" y="617223"/>
            <a:ext cx="9997456" cy="5623559"/>
          </a:xfrm>
          <a:prstGeom prst="rect">
            <a:avLst/>
          </a:prstGeom>
          <a:noFill/>
          <a:ln>
            <a:noFill/>
          </a:ln>
        </p:spPr>
      </p:pic>
    </p:spTree>
    <p:extLst>
      <p:ext uri="{BB962C8B-B14F-4D97-AF65-F5344CB8AC3E}">
        <p14:creationId xmlns:p14="http://schemas.microsoft.com/office/powerpoint/2010/main" val="53471386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ndara" panose="020E0502030303020204" pitchFamily="34" charset="0"/>
              </a:rPr>
              <a:t>Data Advocacy</a:t>
            </a:r>
            <a:endParaRPr lang="en-US" dirty="0">
              <a:latin typeface="Candara" panose="020E0502030303020204" pitchFamily="34" charset="0"/>
            </a:endParaRPr>
          </a:p>
        </p:txBody>
      </p:sp>
      <p:sp>
        <p:nvSpPr>
          <p:cNvPr id="3" name="Subtitle 2"/>
          <p:cNvSpPr>
            <a:spLocks noGrp="1"/>
          </p:cNvSpPr>
          <p:nvPr>
            <p:ph type="subTitle" idx="1"/>
          </p:nvPr>
        </p:nvSpPr>
        <p:spPr/>
        <p:txBody>
          <a:bodyPr>
            <a:normAutofit/>
          </a:bodyPr>
          <a:lstStyle/>
          <a:p>
            <a:r>
              <a:rPr lang="en-US" sz="4400" dirty="0" smtClean="0"/>
              <a:t>Creating a Community of Champions</a:t>
            </a:r>
            <a:endParaRPr lang="en-US" sz="4400" dirty="0"/>
          </a:p>
        </p:txBody>
      </p:sp>
      <p:sp>
        <p:nvSpPr>
          <p:cNvPr id="4" name="TextBox 3"/>
          <p:cNvSpPr txBox="1"/>
          <p:nvPr/>
        </p:nvSpPr>
        <p:spPr>
          <a:xfrm>
            <a:off x="7231412" y="6161759"/>
            <a:ext cx="2757715" cy="646331"/>
          </a:xfrm>
          <a:prstGeom prst="rect">
            <a:avLst/>
          </a:prstGeom>
          <a:noFill/>
        </p:spPr>
        <p:txBody>
          <a:bodyPr wrap="square" rtlCol="0">
            <a:spAutoFit/>
          </a:bodyPr>
          <a:lstStyle/>
          <a:p>
            <a:pPr algn="r"/>
            <a:r>
              <a:rPr lang="en-US" dirty="0" smtClean="0"/>
              <a:t>Stephanie Wright</a:t>
            </a:r>
          </a:p>
          <a:p>
            <a:pPr algn="r"/>
            <a:r>
              <a:rPr lang="en-US" dirty="0" smtClean="0"/>
              <a:t>Open Data Training Lead</a:t>
            </a:r>
            <a:endParaRPr lang="en-US" dirty="0"/>
          </a:p>
        </p:txBody>
      </p:sp>
      <p:sp>
        <p:nvSpPr>
          <p:cNvPr id="5" name="TextBox 4"/>
          <p:cNvSpPr txBox="1"/>
          <p:nvPr/>
        </p:nvSpPr>
        <p:spPr>
          <a:xfrm>
            <a:off x="138806" y="6161760"/>
            <a:ext cx="2757715" cy="646331"/>
          </a:xfrm>
          <a:prstGeom prst="rect">
            <a:avLst/>
          </a:prstGeom>
          <a:noFill/>
        </p:spPr>
        <p:txBody>
          <a:bodyPr wrap="square" rtlCol="0">
            <a:spAutoFit/>
          </a:bodyPr>
          <a:lstStyle/>
          <a:p>
            <a:r>
              <a:rPr lang="en-US" dirty="0" smtClean="0"/>
              <a:t>DLF </a:t>
            </a:r>
            <a:r>
              <a:rPr lang="en-US" dirty="0" err="1" smtClean="0"/>
              <a:t>eResearch</a:t>
            </a:r>
            <a:r>
              <a:rPr lang="en-US" dirty="0" smtClean="0"/>
              <a:t> Network</a:t>
            </a:r>
          </a:p>
          <a:p>
            <a:r>
              <a:rPr lang="en-US" dirty="0" smtClean="0"/>
              <a:t>18 May 2016</a:t>
            </a:r>
            <a:endParaRPr lang="en-US" dirty="0"/>
          </a:p>
        </p:txBody>
      </p:sp>
    </p:spTree>
    <p:extLst>
      <p:ext uri="{BB962C8B-B14F-4D97-AF65-F5344CB8AC3E}">
        <p14:creationId xmlns:p14="http://schemas.microsoft.com/office/powerpoint/2010/main" val="245080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6" y="284176"/>
            <a:ext cx="9784080" cy="1508760"/>
          </a:xfrm>
        </p:spPr>
        <p:txBody>
          <a:bodyPr/>
          <a:lstStyle/>
          <a:p>
            <a:r>
              <a:rPr lang="en-US" dirty="0" smtClean="0"/>
              <a:t>What is…</a:t>
            </a:r>
            <a:endParaRPr lang="en-US" dirty="0"/>
          </a:p>
        </p:txBody>
      </p:sp>
      <p:pic>
        <p:nvPicPr>
          <p:cNvPr id="6" name="Picture 5"/>
          <p:cNvPicPr>
            <a:picLocks noChangeAspect="1"/>
          </p:cNvPicPr>
          <p:nvPr/>
        </p:nvPicPr>
        <p:blipFill rotWithShape="1">
          <a:blip r:embed="rId3"/>
          <a:srcRect l="5984" r="25153" b="22629"/>
          <a:stretch/>
        </p:blipFill>
        <p:spPr>
          <a:xfrm>
            <a:off x="2844624" y="160860"/>
            <a:ext cx="9347376" cy="5907431"/>
          </a:xfrm>
          <a:prstGeom prst="rect">
            <a:avLst/>
          </a:prstGeom>
        </p:spPr>
      </p:pic>
    </p:spTree>
    <p:extLst>
      <p:ext uri="{BB962C8B-B14F-4D97-AF65-F5344CB8AC3E}">
        <p14:creationId xmlns:p14="http://schemas.microsoft.com/office/powerpoint/2010/main" val="346005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who you know</a:t>
            </a:r>
            <a:endParaRPr lang="en-US" dirty="0"/>
          </a:p>
        </p:txBody>
      </p:sp>
      <p:sp>
        <p:nvSpPr>
          <p:cNvPr id="6" name="Text Placeholder 2"/>
          <p:cNvSpPr txBox="1">
            <a:spLocks/>
          </p:cNvSpPr>
          <p:nvPr/>
        </p:nvSpPr>
        <p:spPr>
          <a:xfrm>
            <a:off x="2327563" y="2057400"/>
            <a:ext cx="8229600" cy="49677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Georgia"/>
                <a:ea typeface="Georgia"/>
                <a:cs typeface="Georgia"/>
                <a:sym typeface="Georgia"/>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Georgia"/>
                <a:ea typeface="Georgia"/>
                <a:cs typeface="Georgia"/>
                <a:sym typeface="Georgia"/>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Georgia"/>
                <a:ea typeface="Georgia"/>
                <a:cs typeface="Georgia"/>
                <a:sym typeface="Georgia"/>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Georgia"/>
                <a:ea typeface="Georgia"/>
                <a:cs typeface="Georgia"/>
                <a:sym typeface="Georgia"/>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Georgia"/>
                <a:ea typeface="Georgia"/>
                <a:cs typeface="Georgia"/>
                <a:sym typeface="Georgia"/>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Georgia"/>
                <a:ea typeface="Georgia"/>
                <a:cs typeface="Georgia"/>
                <a:sym typeface="Georgia"/>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Georgia"/>
                <a:ea typeface="Georgia"/>
                <a:cs typeface="Georgia"/>
                <a:sym typeface="Georgia"/>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Georgia"/>
                <a:ea typeface="Georgia"/>
                <a:cs typeface="Georgia"/>
                <a:sym typeface="Georgia"/>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Georgia"/>
                <a:ea typeface="Georgia"/>
                <a:cs typeface="Georgia"/>
                <a:sym typeface="Georgia"/>
                <a:rtl val="0"/>
              </a:defRPr>
            </a:lvl9pPr>
          </a:lstStyle>
          <a:p>
            <a:pPr marL="0" marR="0" lvl="0" indent="0" algn="l" defTabSz="914400" rtl="0" eaLnBrk="1" fontAlgn="auto" latinLnBrk="0" hangingPunct="1">
              <a:lnSpc>
                <a:spcPct val="100000"/>
              </a:lnSpc>
              <a:spcBef>
                <a:spcPts val="600"/>
              </a:spcBef>
              <a:spcAft>
                <a:spcPts val="0"/>
              </a:spcAft>
              <a:buClr>
                <a:srgbClr val="000000"/>
              </a:buClr>
              <a:buSzPct val="166666"/>
              <a:buFont typeface="Arial"/>
              <a:buNone/>
              <a:tabLst/>
              <a:defRPr/>
            </a:pPr>
            <a:r>
              <a:rPr kumimoji="0" lang="en-US" sz="3600" b="0" i="0" u="none" strike="noStrike" kern="0" cap="none" spc="0" normalizeH="0" baseline="0" noProof="0" dirty="0" smtClean="0">
                <a:ln>
                  <a:noFill/>
                </a:ln>
                <a:solidFill>
                  <a:schemeClr val="tx1"/>
                </a:solidFill>
                <a:effectLst/>
                <a:uLnTx/>
                <a:uFillTx/>
                <a:latin typeface="Arial"/>
                <a:sym typeface="Georgia"/>
                <a:rtl val="0"/>
              </a:rPr>
              <a:t>“…when people have an information need, they’ll always ask people they know before they ask a librarian. </a:t>
            </a:r>
          </a:p>
          <a:p>
            <a:pPr marL="0" marR="0" lvl="0" indent="0" algn="l" defTabSz="914400" rtl="0" eaLnBrk="1" fontAlgn="auto" latinLnBrk="0" hangingPunct="1">
              <a:lnSpc>
                <a:spcPct val="100000"/>
              </a:lnSpc>
              <a:spcBef>
                <a:spcPts val="600"/>
              </a:spcBef>
              <a:spcAft>
                <a:spcPts val="0"/>
              </a:spcAft>
              <a:buClr>
                <a:srgbClr val="000000"/>
              </a:buClr>
              <a:buSzPct val="166666"/>
              <a:buFont typeface="Arial"/>
              <a:buNone/>
              <a:tabLst/>
              <a:defRPr/>
            </a:pPr>
            <a:endParaRPr kumimoji="0" lang="en-US" sz="1100" b="0" i="0" u="none" strike="noStrike" kern="0" cap="none" spc="0" normalizeH="0" baseline="0" noProof="0" dirty="0" smtClean="0">
              <a:ln>
                <a:noFill/>
              </a:ln>
              <a:solidFill>
                <a:schemeClr val="tx1"/>
              </a:solidFill>
              <a:effectLst/>
              <a:uLnTx/>
              <a:uFillTx/>
              <a:latin typeface="Arial"/>
              <a:sym typeface="Georgia"/>
              <a:rtl val="0"/>
            </a:endParaRPr>
          </a:p>
          <a:p>
            <a:pPr marL="0" marR="0" lvl="0" indent="0" algn="l" defTabSz="914400" rtl="0" eaLnBrk="1" fontAlgn="auto" latinLnBrk="0" hangingPunct="1">
              <a:lnSpc>
                <a:spcPct val="100000"/>
              </a:lnSpc>
              <a:spcBef>
                <a:spcPts val="600"/>
              </a:spcBef>
              <a:spcAft>
                <a:spcPts val="0"/>
              </a:spcAft>
              <a:buClr>
                <a:srgbClr val="000000"/>
              </a:buClr>
              <a:buSzPct val="166666"/>
              <a:buFont typeface="Arial"/>
              <a:buNone/>
              <a:tabLst/>
              <a:defRPr/>
            </a:pPr>
            <a:r>
              <a:rPr kumimoji="0" lang="en-US" sz="3600" b="0" i="0" u="none" strike="noStrike" kern="0" cap="none" spc="0" normalizeH="0" baseline="0" noProof="0" dirty="0" smtClean="0">
                <a:ln>
                  <a:noFill/>
                </a:ln>
                <a:solidFill>
                  <a:schemeClr val="tx1"/>
                </a:solidFill>
                <a:effectLst/>
                <a:uLnTx/>
                <a:uFillTx/>
                <a:latin typeface="Arial"/>
                <a:sym typeface="Georgia"/>
                <a:rtl val="0"/>
              </a:rPr>
              <a:t>The trick is making sure that librarians are some of the people they know.”</a:t>
            </a:r>
            <a:r>
              <a:rPr kumimoji="0" lang="en-US" sz="3600" b="0" i="0" u="none" strike="noStrike" kern="0" cap="none" spc="0" normalizeH="0" baseline="0" noProof="0" dirty="0" smtClean="0">
                <a:ln>
                  <a:noFill/>
                </a:ln>
                <a:solidFill>
                  <a:schemeClr val="tx1"/>
                </a:solidFill>
                <a:effectLst/>
                <a:uLnTx/>
                <a:uFillTx/>
                <a:latin typeface="Georgia"/>
                <a:sym typeface="Georgia"/>
                <a:rtl val="0"/>
              </a:rPr>
              <a:t/>
            </a:r>
            <a:br>
              <a:rPr kumimoji="0" lang="en-US" sz="3600" b="0" i="0" u="none" strike="noStrike" kern="0" cap="none" spc="0" normalizeH="0" baseline="0" noProof="0" dirty="0" smtClean="0">
                <a:ln>
                  <a:noFill/>
                </a:ln>
                <a:solidFill>
                  <a:schemeClr val="tx1"/>
                </a:solidFill>
                <a:effectLst/>
                <a:uLnTx/>
                <a:uFillTx/>
                <a:latin typeface="Georgia"/>
                <a:sym typeface="Georgia"/>
                <a:rtl val="0"/>
              </a:rPr>
            </a:br>
            <a:r>
              <a:rPr kumimoji="0" lang="en-US" sz="3600" b="0" i="0" u="none" strike="noStrike" kern="0" cap="none" spc="0" normalizeH="0" baseline="0" noProof="0" dirty="0" smtClean="0">
                <a:ln>
                  <a:noFill/>
                </a:ln>
                <a:solidFill>
                  <a:schemeClr val="tx1"/>
                </a:solidFill>
                <a:effectLst/>
                <a:uLnTx/>
                <a:uFillTx/>
                <a:latin typeface="Georgia"/>
                <a:sym typeface="Georgia"/>
                <a:rtl val="0"/>
              </a:rPr>
              <a:t>				</a:t>
            </a:r>
            <a:r>
              <a:rPr kumimoji="0" lang="en-US" sz="3600" b="0" i="1" u="none" strike="noStrike" kern="0" cap="none" spc="0" normalizeH="0" baseline="0" noProof="0" dirty="0" smtClean="0">
                <a:ln>
                  <a:noFill/>
                </a:ln>
                <a:solidFill>
                  <a:schemeClr val="tx1"/>
                </a:solidFill>
                <a:effectLst/>
                <a:uLnTx/>
                <a:uFillTx/>
                <a:latin typeface="Georgia"/>
                <a:sym typeface="Georgia"/>
                <a:rtl val="0"/>
              </a:rPr>
              <a:t>—</a:t>
            </a:r>
            <a:r>
              <a:rPr kumimoji="0" lang="en-US" sz="3600" b="0" i="1" u="none" strike="noStrike" kern="0" cap="none" spc="0" normalizeH="0" baseline="0" noProof="0" dirty="0" err="1" smtClean="0">
                <a:ln>
                  <a:noFill/>
                </a:ln>
                <a:solidFill>
                  <a:schemeClr val="tx1"/>
                </a:solidFill>
                <a:effectLst/>
                <a:uLnTx/>
                <a:uFillTx/>
                <a:latin typeface="Georgia"/>
                <a:sym typeface="Georgia"/>
                <a:rtl val="0"/>
              </a:rPr>
              <a:t>Jessamyn</a:t>
            </a:r>
            <a:r>
              <a:rPr kumimoji="0" lang="en-US" sz="3600" b="0" i="1" u="none" strike="noStrike" kern="0" cap="none" spc="0" normalizeH="0" baseline="0" noProof="0" dirty="0" smtClean="0">
                <a:ln>
                  <a:noFill/>
                </a:ln>
                <a:solidFill>
                  <a:schemeClr val="tx1"/>
                </a:solidFill>
                <a:effectLst/>
                <a:uLnTx/>
                <a:uFillTx/>
                <a:latin typeface="Georgia"/>
                <a:sym typeface="Georgia"/>
                <a:rtl val="0"/>
              </a:rPr>
              <a:t> West</a:t>
            </a:r>
            <a:endParaRPr kumimoji="0" lang="en-US" sz="3600" b="0" i="0" u="none" strike="noStrike" kern="0" cap="none" spc="0" normalizeH="0" baseline="0" noProof="0" dirty="0">
              <a:ln>
                <a:noFill/>
              </a:ln>
              <a:solidFill>
                <a:schemeClr val="tx1"/>
              </a:solidFill>
              <a:effectLst/>
              <a:uLnTx/>
              <a:uFillTx/>
              <a:latin typeface="Georgia"/>
              <a:sym typeface="Georgia"/>
              <a:rtl val="0"/>
            </a:endParaRPr>
          </a:p>
        </p:txBody>
      </p:sp>
    </p:spTree>
    <p:extLst>
      <p:ext uri="{BB962C8B-B14F-4D97-AF65-F5344CB8AC3E}">
        <p14:creationId xmlns:p14="http://schemas.microsoft.com/office/powerpoint/2010/main" val="1095151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2.xml><?xml version="1.0" encoding="utf-8"?>
<a:theme xmlns:a="http://schemas.openxmlformats.org/drawingml/2006/main" name="Custom Them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4271</TotalTime>
  <Words>952</Words>
  <Application>Microsoft Office PowerPoint</Application>
  <PresentationFormat>Custom</PresentationFormat>
  <Paragraphs>215</Paragraphs>
  <Slides>21</Slides>
  <Notes>19</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Banded</vt:lpstr>
      <vt:lpstr>Custom Theme</vt:lpstr>
      <vt:lpstr>1_Custom Theme</vt:lpstr>
      <vt:lpstr>twitter as channel (#hashtag)</vt:lpstr>
      <vt:lpstr>Stephanie Wright</vt:lpstr>
      <vt:lpstr>Overview</vt:lpstr>
      <vt:lpstr>Session 1 Assignment </vt:lpstr>
      <vt:lpstr>Questions?  </vt:lpstr>
      <vt:lpstr>PowerPoint Presentation</vt:lpstr>
      <vt:lpstr>Data Advocacy</vt:lpstr>
      <vt:lpstr>What is…</vt:lpstr>
      <vt:lpstr>It’s All about who you know</vt:lpstr>
      <vt:lpstr>They may be too busy for a meeting</vt:lpstr>
      <vt:lpstr>Reaching out the First year</vt:lpstr>
      <vt:lpstr>Survey says…</vt:lpstr>
      <vt:lpstr>tips</vt:lpstr>
      <vt:lpstr>OUTREACH</vt:lpstr>
      <vt:lpstr>INREACH</vt:lpstr>
      <vt:lpstr>LIKE MOZILLA</vt:lpstr>
      <vt:lpstr>LIKE MOZILLA</vt:lpstr>
      <vt:lpstr>LIKE MOZILLA</vt:lpstr>
      <vt:lpstr>Key points</vt:lpstr>
      <vt:lpstr>Collaborate with US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Data-Enabled Scientific Discovery and Learning</dc:title>
  <dc:creator>swright</dc:creator>
  <cp:lastModifiedBy>Amy Lucko</cp:lastModifiedBy>
  <cp:revision>51</cp:revision>
  <dcterms:created xsi:type="dcterms:W3CDTF">2016-05-06T15:44:53Z</dcterms:created>
  <dcterms:modified xsi:type="dcterms:W3CDTF">2016-05-18T21:17:29Z</dcterms:modified>
</cp:coreProperties>
</file>